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6"/>
  </p:sldMasterIdLst>
  <p:notesMasterIdLst>
    <p:notesMasterId r:id="rId13"/>
  </p:notesMasterIdLst>
  <p:handoutMasterIdLst>
    <p:handoutMasterId r:id="rId14"/>
  </p:handoutMasterIdLst>
  <p:sldIdLst>
    <p:sldId id="302" r:id="rId7"/>
    <p:sldId id="303" r:id="rId8"/>
    <p:sldId id="306" r:id="rId9"/>
    <p:sldId id="312" r:id="rId10"/>
    <p:sldId id="308" r:id="rId11"/>
    <p:sldId id="309" r:id="rId12"/>
  </p:sldIdLst>
  <p:sldSz cx="12192000" cy="6858000"/>
  <p:notesSz cx="6797675" cy="9872663"/>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7272"/>
    <a:srgbClr val="FFFFFF"/>
    <a:srgbClr val="62B2B2"/>
    <a:srgbClr val="6CB9B9"/>
    <a:srgbClr val="D4DCDC"/>
    <a:srgbClr val="63B5B5"/>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033" autoAdjust="0"/>
  </p:normalViewPr>
  <p:slideViewPr>
    <p:cSldViewPr snapToGrid="0">
      <p:cViewPr varScale="1">
        <p:scale>
          <a:sx n="86" d="100"/>
          <a:sy n="86" d="100"/>
        </p:scale>
        <p:origin x="514"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1574"/>
    </p:cViewPr>
  </p:sorterViewPr>
  <p:notesViewPr>
    <p:cSldViewPr snapToGrid="0">
      <p:cViewPr varScale="1">
        <p:scale>
          <a:sx n="114" d="100"/>
          <a:sy n="114" d="100"/>
        </p:scale>
        <p:origin x="222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D0394B8-EEEE-4F91-AB0A-4AA9F8AFC0CA}"/>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066EFEC-DF54-40B7-BA99-2FD41A9AFC84}"/>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0B2A6018-F1B3-4B77-B98F-A315E54C13F9}" type="datetime1">
              <a:rPr lang="fr-FR" smtClean="0"/>
              <a:t>17/06/2022</a:t>
            </a:fld>
            <a:endParaRPr lang="fr-FR"/>
          </a:p>
        </p:txBody>
      </p:sp>
      <p:sp>
        <p:nvSpPr>
          <p:cNvPr id="4" name="Espace réservé du pied de page 3">
            <a:extLst>
              <a:ext uri="{FF2B5EF4-FFF2-40B4-BE49-F238E27FC236}">
                <a16:creationId xmlns:a16="http://schemas.microsoft.com/office/drawing/2014/main" id="{EF7965BE-2B95-415E-B242-024A85FA99D9}"/>
              </a:ext>
            </a:extLst>
          </p:cNvPr>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AC36E714-7018-45A5-9D2B-E7D66CCAEAC5}"/>
              </a:ext>
            </a:extLst>
          </p:cNvPr>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16BF5272-CAB9-4592-8C2B-F754ACAC0E98}" type="slidenum">
              <a:rPr lang="fr-FR" smtClean="0"/>
              <a:t>‹N°›</a:t>
            </a:fld>
            <a:endParaRPr lang="fr-FR"/>
          </a:p>
        </p:txBody>
      </p:sp>
    </p:spTree>
    <p:extLst>
      <p:ext uri="{BB962C8B-B14F-4D97-AF65-F5344CB8AC3E}">
        <p14:creationId xmlns:p14="http://schemas.microsoft.com/office/powerpoint/2010/main" val="15289964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pPr rtl="0"/>
            <a:fld id="{C8A19607-2302-4D74-9A42-308A1D332237}" type="datetime1">
              <a:rPr lang="fr-FR" smtClean="0"/>
              <a:t>17/06/2022</a:t>
            </a:fld>
            <a:endParaRPr lang="fr-FR" dirty="0"/>
          </a:p>
        </p:txBody>
      </p:sp>
      <p:sp>
        <p:nvSpPr>
          <p:cNvPr id="4" name="Espace réservé de l’image des diapositives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pPr rtl="0"/>
            <a:endParaRPr lang="fr-FR" dirty="0"/>
          </a:p>
        </p:txBody>
      </p:sp>
      <p:sp>
        <p:nvSpPr>
          <p:cNvPr id="5" name="Espace réservé des commentaire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pPr rtl="0"/>
            <a:endParaRPr lang="fr-FR" dirty="0"/>
          </a:p>
        </p:txBody>
      </p:sp>
      <p:sp>
        <p:nvSpPr>
          <p:cNvPr id="7" name="Espace réservé du numéro de diapositive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pPr rtl="0"/>
            <a:fld id="{2124924D-8356-45E8-9D28-715AE3EDEB83}" type="slidenum">
              <a:rPr lang="fr-FR" smtClean="0"/>
              <a:t>‹N°›</a:t>
            </a:fld>
            <a:endParaRPr lang="fr-FR" dirty="0"/>
          </a:p>
        </p:txBody>
      </p:sp>
    </p:spTree>
    <p:extLst>
      <p:ext uri="{BB962C8B-B14F-4D97-AF65-F5344CB8AC3E}">
        <p14:creationId xmlns:p14="http://schemas.microsoft.com/office/powerpoint/2010/main" val="322576123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29D42641-E5B1-4B0D-8683-243E57965E87}" type="slidenum">
              <a:rPr lang="fr-FR" smtClean="0"/>
              <a:t>2</a:t>
            </a:fld>
            <a:endParaRPr lang="fr-FR" dirty="0"/>
          </a:p>
        </p:txBody>
      </p:sp>
      <p:sp>
        <p:nvSpPr>
          <p:cNvPr id="5" name="Espace réservé de la date 4">
            <a:extLst>
              <a:ext uri="{FF2B5EF4-FFF2-40B4-BE49-F238E27FC236}">
                <a16:creationId xmlns:a16="http://schemas.microsoft.com/office/drawing/2014/main" id="{18D77CFE-1101-46FF-ADFE-3E345CBE20D7}"/>
              </a:ext>
            </a:extLst>
          </p:cNvPr>
          <p:cNvSpPr>
            <a:spLocks noGrp="1"/>
          </p:cNvSpPr>
          <p:nvPr>
            <p:ph type="dt" idx="1"/>
          </p:nvPr>
        </p:nvSpPr>
        <p:spPr/>
        <p:txBody>
          <a:bodyPr/>
          <a:lstStyle/>
          <a:p>
            <a:pPr rtl="0"/>
            <a:fld id="{FAB95D21-E8D5-47D4-869B-1D2447F77C6F}" type="datetime1">
              <a:rPr lang="fr-FR" smtClean="0"/>
              <a:t>17/06/2022</a:t>
            </a:fld>
            <a:endParaRPr lang="fr-FR" dirty="0"/>
          </a:p>
        </p:txBody>
      </p:sp>
    </p:spTree>
    <p:extLst>
      <p:ext uri="{BB962C8B-B14F-4D97-AF65-F5344CB8AC3E}">
        <p14:creationId xmlns:p14="http://schemas.microsoft.com/office/powerpoint/2010/main" val="1521326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A9CD3540-47EC-47F1-9DF7-C96EE8190A07}" type="slidenum">
              <a:rPr lang="fr-FR" smtClean="0"/>
              <a:t>3</a:t>
            </a:fld>
            <a:endParaRPr lang="fr-FR" dirty="0"/>
          </a:p>
        </p:txBody>
      </p:sp>
      <p:sp>
        <p:nvSpPr>
          <p:cNvPr id="5" name="Espace réservé de la date 4">
            <a:extLst>
              <a:ext uri="{FF2B5EF4-FFF2-40B4-BE49-F238E27FC236}">
                <a16:creationId xmlns:a16="http://schemas.microsoft.com/office/drawing/2014/main" id="{51F37E35-B84B-4884-968D-F60C55C10FC4}"/>
              </a:ext>
            </a:extLst>
          </p:cNvPr>
          <p:cNvSpPr>
            <a:spLocks noGrp="1"/>
          </p:cNvSpPr>
          <p:nvPr>
            <p:ph type="dt" idx="1"/>
          </p:nvPr>
        </p:nvSpPr>
        <p:spPr/>
        <p:txBody>
          <a:bodyPr/>
          <a:lstStyle/>
          <a:p>
            <a:pPr rtl="0"/>
            <a:fld id="{5F5277BF-E414-4AC4-A3D5-C28AC4FC8F16}" type="datetime1">
              <a:rPr lang="fr-FR" smtClean="0"/>
              <a:t>17/06/2022</a:t>
            </a:fld>
            <a:endParaRPr lang="fr-FR" dirty="0"/>
          </a:p>
        </p:txBody>
      </p:sp>
    </p:spTree>
    <p:extLst>
      <p:ext uri="{BB962C8B-B14F-4D97-AF65-F5344CB8AC3E}">
        <p14:creationId xmlns:p14="http://schemas.microsoft.com/office/powerpoint/2010/main" val="357664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A9CD3540-47EC-47F1-9DF7-C96EE8190A07}" type="slidenum">
              <a:rPr lang="fr-FR" smtClean="0"/>
              <a:t>5</a:t>
            </a:fld>
            <a:endParaRPr lang="fr-FR" dirty="0"/>
          </a:p>
        </p:txBody>
      </p:sp>
      <p:sp>
        <p:nvSpPr>
          <p:cNvPr id="5" name="Espace réservé de la date 4">
            <a:extLst>
              <a:ext uri="{FF2B5EF4-FFF2-40B4-BE49-F238E27FC236}">
                <a16:creationId xmlns:a16="http://schemas.microsoft.com/office/drawing/2014/main" id="{F716E40C-E369-4C75-8EAD-DD2F7A5F46BA}"/>
              </a:ext>
            </a:extLst>
          </p:cNvPr>
          <p:cNvSpPr>
            <a:spLocks noGrp="1"/>
          </p:cNvSpPr>
          <p:nvPr>
            <p:ph type="dt" idx="1"/>
          </p:nvPr>
        </p:nvSpPr>
        <p:spPr/>
        <p:txBody>
          <a:bodyPr/>
          <a:lstStyle/>
          <a:p>
            <a:pPr rtl="0"/>
            <a:fld id="{B720C12A-E6A3-4EBA-A031-81DCA68550D3}" type="datetime1">
              <a:rPr lang="fr-FR" smtClean="0"/>
              <a:t>17/06/2022</a:t>
            </a:fld>
            <a:endParaRPr lang="fr-FR" dirty="0"/>
          </a:p>
        </p:txBody>
      </p:sp>
    </p:spTree>
    <p:extLst>
      <p:ext uri="{BB962C8B-B14F-4D97-AF65-F5344CB8AC3E}">
        <p14:creationId xmlns:p14="http://schemas.microsoft.com/office/powerpoint/2010/main" val="3761791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bg>
      <p:bgPr>
        <a:solidFill>
          <a:srgbClr val="557272"/>
        </a:solidFill>
        <a:effectLst/>
      </p:bgPr>
    </p:bg>
    <p:spTree>
      <p:nvGrpSpPr>
        <p:cNvPr id="1" name=""/>
        <p:cNvGrpSpPr/>
        <p:nvPr/>
      </p:nvGrpSpPr>
      <p:grpSpPr>
        <a:xfrm>
          <a:off x="0" y="0"/>
          <a:ext cx="0" cy="0"/>
          <a:chOff x="0" y="0"/>
          <a:chExt cx="0" cy="0"/>
        </a:xfrm>
      </p:grpSpPr>
      <p:sp>
        <p:nvSpPr>
          <p:cNvPr id="12" name="Forme libre : Forme 11">
            <a:extLst>
              <a:ext uri="{FF2B5EF4-FFF2-40B4-BE49-F238E27FC236}">
                <a16:creationId xmlns:a16="http://schemas.microsoft.com/office/drawing/2014/main" id="{D455E735-931B-4174-A9D2-F7AA2A6E3A3A}"/>
              </a:ext>
              <a:ext uri="{C183D7F6-B498-43B3-948B-1728B52AA6E4}">
                <adec:decorative xmlns:adec="http://schemas.microsoft.com/office/drawing/2017/decorative" val="1"/>
              </a:ext>
            </a:extLst>
          </p:cNvPr>
          <p:cNvSpPr/>
          <p:nvPr userDrawn="1"/>
        </p:nvSpPr>
        <p:spPr>
          <a:xfrm>
            <a:off x="0" y="0"/>
            <a:ext cx="12192000" cy="6858000"/>
          </a:xfrm>
          <a:custGeom>
            <a:avLst/>
            <a:gdLst>
              <a:gd name="connsiteX0" fmla="*/ 685800 w 12192000"/>
              <a:gd name="connsiteY0" fmla="*/ 685800 h 6858000"/>
              <a:gd name="connsiteX1" fmla="*/ 685800 w 12192000"/>
              <a:gd name="connsiteY1" fmla="*/ 6172200 h 6858000"/>
              <a:gd name="connsiteX2" fmla="*/ 11506200 w 12192000"/>
              <a:gd name="connsiteY2" fmla="*/ 6172200 h 6858000"/>
              <a:gd name="connsiteX3" fmla="*/ 11506200 w 12192000"/>
              <a:gd name="connsiteY3" fmla="*/ 68580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85800" y="685800"/>
                </a:moveTo>
                <a:lnTo>
                  <a:pt x="685800" y="6172200"/>
                </a:lnTo>
                <a:lnTo>
                  <a:pt x="11506200" y="6172200"/>
                </a:lnTo>
                <a:lnTo>
                  <a:pt x="11506200" y="685800"/>
                </a:lnTo>
                <a:close/>
                <a:moveTo>
                  <a:pt x="0" y="0"/>
                </a:moveTo>
                <a:lnTo>
                  <a:pt x="12192000" y="0"/>
                </a:lnTo>
                <a:lnTo>
                  <a:pt x="12192000" y="6858000"/>
                </a:lnTo>
                <a:lnTo>
                  <a:pt x="0" y="6858000"/>
                </a:lnTo>
                <a:close/>
              </a:path>
            </a:pathLst>
          </a:cu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dirty="0"/>
          </a:p>
        </p:txBody>
      </p:sp>
    </p:spTree>
    <p:extLst>
      <p:ext uri="{BB962C8B-B14F-4D97-AF65-F5344CB8AC3E}">
        <p14:creationId xmlns:p14="http://schemas.microsoft.com/office/powerpoint/2010/main" val="4197064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8" name="Forme libre : Forme 17">
            <a:extLst>
              <a:ext uri="{FF2B5EF4-FFF2-40B4-BE49-F238E27FC236}">
                <a16:creationId xmlns:a16="http://schemas.microsoft.com/office/drawing/2014/main" id="{1972D75D-D195-431F-9B9B-83BC97B9E972}"/>
              </a:ext>
              <a:ext uri="{C183D7F6-B498-43B3-948B-1728B52AA6E4}">
                <adec:decorative xmlns:adec="http://schemas.microsoft.com/office/drawing/2017/decorative" val="1"/>
              </a:ext>
            </a:extLst>
          </p:cNvPr>
          <p:cNvSpPr/>
          <p:nvPr userDrawn="1"/>
        </p:nvSpPr>
        <p:spPr>
          <a:xfrm>
            <a:off x="-21620" y="-17460"/>
            <a:ext cx="12213620" cy="6875460"/>
          </a:xfrm>
          <a:custGeom>
            <a:avLst/>
            <a:gdLst>
              <a:gd name="connsiteX0" fmla="*/ 0 w 12213620"/>
              <a:gd name="connsiteY0" fmla="*/ 0 h 6875460"/>
              <a:gd name="connsiteX1" fmla="*/ 12213620 w 12213620"/>
              <a:gd name="connsiteY1" fmla="*/ 0 h 6875460"/>
              <a:gd name="connsiteX2" fmla="*/ 12213620 w 12213620"/>
              <a:gd name="connsiteY2" fmla="*/ 6875460 h 6875460"/>
              <a:gd name="connsiteX3" fmla="*/ 0 w 12213620"/>
              <a:gd name="connsiteY3" fmla="*/ 6875460 h 6875460"/>
              <a:gd name="connsiteX4" fmla="*/ 0 w 12213620"/>
              <a:gd name="connsiteY4" fmla="*/ 0 h 6875460"/>
              <a:gd name="connsiteX5" fmla="*/ 707419 w 12213620"/>
              <a:gd name="connsiteY5" fmla="*/ 703262 h 6875460"/>
              <a:gd name="connsiteX6" fmla="*/ 707419 w 12213620"/>
              <a:gd name="connsiteY6" fmla="*/ 6189658 h 6875460"/>
              <a:gd name="connsiteX7" fmla="*/ 11527819 w 12213620"/>
              <a:gd name="connsiteY7" fmla="*/ 6189658 h 6875460"/>
              <a:gd name="connsiteX8" fmla="*/ 11527819 w 12213620"/>
              <a:gd name="connsiteY8" fmla="*/ 703262 h 6875460"/>
              <a:gd name="connsiteX9" fmla="*/ 707419 w 12213620"/>
              <a:gd name="connsiteY9" fmla="*/ 703262 h 687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3620" h="6875460">
                <a:moveTo>
                  <a:pt x="0" y="0"/>
                </a:moveTo>
                <a:lnTo>
                  <a:pt x="12213620" y="0"/>
                </a:lnTo>
                <a:lnTo>
                  <a:pt x="12213620" y="6875460"/>
                </a:lnTo>
                <a:lnTo>
                  <a:pt x="0" y="6875460"/>
                </a:lnTo>
                <a:lnTo>
                  <a:pt x="0" y="0"/>
                </a:lnTo>
                <a:close/>
                <a:moveTo>
                  <a:pt x="707419" y="703262"/>
                </a:moveTo>
                <a:lnTo>
                  <a:pt x="707419" y="6189658"/>
                </a:lnTo>
                <a:lnTo>
                  <a:pt x="11527819" y="6189658"/>
                </a:lnTo>
                <a:lnTo>
                  <a:pt x="11527819" y="703262"/>
                </a:lnTo>
                <a:lnTo>
                  <a:pt x="707419" y="703262"/>
                </a:lnTo>
                <a:close/>
              </a:path>
            </a:pathLst>
          </a:cu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dirty="0"/>
          </a:p>
        </p:txBody>
      </p:sp>
      <p:sp>
        <p:nvSpPr>
          <p:cNvPr id="13" name="Rectangle 12">
            <a:extLst>
              <a:ext uri="{FF2B5EF4-FFF2-40B4-BE49-F238E27FC236}">
                <a16:creationId xmlns:a16="http://schemas.microsoft.com/office/drawing/2014/main" id="{6E8906FF-1D77-4726-A367-2D8934B1C65B}"/>
              </a:ext>
              <a:ext uri="{C183D7F6-B498-43B3-948B-1728B52AA6E4}">
                <adec:decorative xmlns:adec="http://schemas.microsoft.com/office/drawing/2017/decorative" val="1"/>
              </a:ext>
            </a:extLst>
          </p:cNvPr>
          <p:cNvSpPr/>
          <p:nvPr userDrawn="1"/>
        </p:nvSpPr>
        <p:spPr>
          <a:xfrm>
            <a:off x="685800" y="685802"/>
            <a:ext cx="10820400" cy="146957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re 1">
            <a:extLst>
              <a:ext uri="{FF2B5EF4-FFF2-40B4-BE49-F238E27FC236}">
                <a16:creationId xmlns:a16="http://schemas.microsoft.com/office/drawing/2014/main" id="{BAE0CDE0-7431-4F05-AA47-F10EB46C9608}"/>
              </a:ext>
            </a:extLst>
          </p:cNvPr>
          <p:cNvSpPr>
            <a:spLocks noGrp="1"/>
          </p:cNvSpPr>
          <p:nvPr>
            <p:ph type="title"/>
          </p:nvPr>
        </p:nvSpPr>
        <p:spPr>
          <a:xfrm>
            <a:off x="1301828" y="1109662"/>
            <a:ext cx="9588343" cy="615316"/>
          </a:xfrm>
        </p:spPr>
        <p:txBody>
          <a:bodyPr rtlCol="0">
            <a:normAutofit/>
          </a:bodyPr>
          <a:lstStyle>
            <a:lvl1pPr algn="ctr">
              <a:defRPr sz="3200" cap="all" spc="300" baseline="0">
                <a:solidFill>
                  <a:schemeClr val="bg1"/>
                </a:solidFill>
              </a:defRPr>
            </a:lvl1pPr>
          </a:lstStyle>
          <a:p>
            <a:pPr rtl="0"/>
            <a:r>
              <a:rPr lang="fr-FR"/>
              <a:t>Modifiez le style du titre</a:t>
            </a:r>
          </a:p>
        </p:txBody>
      </p:sp>
      <p:sp>
        <p:nvSpPr>
          <p:cNvPr id="8" name="Espace réservé du pied de page 7">
            <a:extLst>
              <a:ext uri="{FF2B5EF4-FFF2-40B4-BE49-F238E27FC236}">
                <a16:creationId xmlns:a16="http://schemas.microsoft.com/office/drawing/2014/main" id="{8B01C005-C973-4D82-942A-334F1D431A04}"/>
              </a:ext>
            </a:extLst>
          </p:cNvPr>
          <p:cNvSpPr>
            <a:spLocks noGrp="1"/>
          </p:cNvSpPr>
          <p:nvPr>
            <p:ph type="ftr" sz="quarter" idx="11"/>
          </p:nvPr>
        </p:nvSpPr>
        <p:spPr/>
        <p:txBody>
          <a:bodyPr rtlCol="0"/>
          <a:lstStyle/>
          <a:p>
            <a:pPr rtl="0"/>
            <a:r>
              <a:rPr lang="fr-FR"/>
              <a:t>Exemple de Texte de Pied de page</a:t>
            </a:r>
          </a:p>
        </p:txBody>
      </p:sp>
      <p:sp>
        <p:nvSpPr>
          <p:cNvPr id="25" name="Espace réservé du texte 4">
            <a:extLst>
              <a:ext uri="{FF2B5EF4-FFF2-40B4-BE49-F238E27FC236}">
                <a16:creationId xmlns:a16="http://schemas.microsoft.com/office/drawing/2014/main" id="{57667C45-3976-4FB9-8AA2-CEEA54F478FC}"/>
              </a:ext>
            </a:extLst>
          </p:cNvPr>
          <p:cNvSpPr>
            <a:spLocks noGrp="1"/>
          </p:cNvSpPr>
          <p:nvPr>
            <p:ph type="body" sz="quarter" idx="14"/>
          </p:nvPr>
        </p:nvSpPr>
        <p:spPr>
          <a:xfrm>
            <a:off x="1301828" y="2353490"/>
            <a:ext cx="4614023" cy="68356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24" name="Espace réservé du contenu 5">
            <a:extLst>
              <a:ext uri="{FF2B5EF4-FFF2-40B4-BE49-F238E27FC236}">
                <a16:creationId xmlns:a16="http://schemas.microsoft.com/office/drawing/2014/main" id="{582862EF-36C2-4067-B4E9-46075763FE5D}"/>
              </a:ext>
            </a:extLst>
          </p:cNvPr>
          <p:cNvSpPr>
            <a:spLocks noGrp="1"/>
          </p:cNvSpPr>
          <p:nvPr>
            <p:ph sz="quarter" idx="13"/>
          </p:nvPr>
        </p:nvSpPr>
        <p:spPr>
          <a:xfrm>
            <a:off x="1301829" y="3152910"/>
            <a:ext cx="4614022" cy="2607811"/>
          </a:xfrm>
        </p:spPr>
        <p:txBody>
          <a:bodyPr rtlCol="0"/>
          <a:lstStyle>
            <a:lvl1pPr>
              <a:defRPr lang="fr-FR" sz="1800" kern="1200" dirty="0">
                <a:solidFill>
                  <a:schemeClr val="tx2"/>
                </a:solidFill>
                <a:latin typeface="+mj-lt"/>
                <a:ea typeface="+mn-ea"/>
                <a:cs typeface="+mn-cs"/>
              </a:defRPr>
            </a:lvl1pPr>
            <a:lvl2pPr>
              <a:defRPr lang="fr-FR" sz="1800" kern="1200" dirty="0">
                <a:solidFill>
                  <a:schemeClr val="tx2"/>
                </a:solidFill>
                <a:latin typeface="+mj-lt"/>
                <a:ea typeface="+mn-ea"/>
                <a:cs typeface="+mn-cs"/>
              </a:defRPr>
            </a:lvl2pPr>
            <a:lvl3pPr>
              <a:defRPr lang="fr-FR" sz="1800" kern="1200" dirty="0">
                <a:solidFill>
                  <a:schemeClr val="tx2"/>
                </a:solidFill>
                <a:latin typeface="+mj-lt"/>
                <a:ea typeface="+mn-ea"/>
                <a:cs typeface="+mn-cs"/>
              </a:defRPr>
            </a:lvl3pPr>
            <a:lvl4pPr>
              <a:defRPr lang="fr-FR" sz="1800" kern="1200" dirty="0">
                <a:solidFill>
                  <a:schemeClr val="tx2"/>
                </a:solidFill>
                <a:latin typeface="+mj-lt"/>
                <a:ea typeface="+mn-ea"/>
                <a:cs typeface="+mn-cs"/>
              </a:defRPr>
            </a:lvl4pPr>
            <a:lvl5pPr>
              <a:defRPr lang="fr-FR" sz="1800" kern="1200" dirty="0">
                <a:solidFill>
                  <a:schemeClr val="tx2"/>
                </a:solidFill>
                <a:latin typeface="+mj-lt"/>
                <a:ea typeface="+mn-ea"/>
                <a:cs typeface="+mn-cs"/>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texte 4">
            <a:extLst>
              <a:ext uri="{FF2B5EF4-FFF2-40B4-BE49-F238E27FC236}">
                <a16:creationId xmlns:a16="http://schemas.microsoft.com/office/drawing/2014/main" id="{65C768F6-20A1-47A1-90FE-903135EEFD59}"/>
              </a:ext>
            </a:extLst>
          </p:cNvPr>
          <p:cNvSpPr>
            <a:spLocks noGrp="1"/>
          </p:cNvSpPr>
          <p:nvPr>
            <p:ph type="body" sz="quarter" idx="3"/>
          </p:nvPr>
        </p:nvSpPr>
        <p:spPr>
          <a:xfrm>
            <a:off x="6276148" y="2351313"/>
            <a:ext cx="4614023" cy="68356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6" name="Espace réservé du contenu 5">
            <a:extLst>
              <a:ext uri="{FF2B5EF4-FFF2-40B4-BE49-F238E27FC236}">
                <a16:creationId xmlns:a16="http://schemas.microsoft.com/office/drawing/2014/main" id="{AD555EC1-268F-4324-A003-3608AA0D847E}"/>
              </a:ext>
            </a:extLst>
          </p:cNvPr>
          <p:cNvSpPr>
            <a:spLocks noGrp="1"/>
          </p:cNvSpPr>
          <p:nvPr>
            <p:ph sz="quarter" idx="4"/>
          </p:nvPr>
        </p:nvSpPr>
        <p:spPr>
          <a:xfrm>
            <a:off x="6276149" y="3150733"/>
            <a:ext cx="4614022" cy="2607811"/>
          </a:xfrm>
        </p:spPr>
        <p:txBody>
          <a:bodyPr rtlCol="0"/>
          <a:lstStyle>
            <a:lvl1pPr>
              <a:defRPr lang="fr-FR" sz="1800" kern="1200" dirty="0">
                <a:solidFill>
                  <a:schemeClr val="tx2"/>
                </a:solidFill>
                <a:latin typeface="+mj-lt"/>
                <a:ea typeface="+mn-ea"/>
                <a:cs typeface="+mn-cs"/>
              </a:defRPr>
            </a:lvl1pPr>
            <a:lvl2pPr>
              <a:defRPr lang="fr-FR" sz="1800" kern="1200" dirty="0">
                <a:solidFill>
                  <a:schemeClr val="tx2"/>
                </a:solidFill>
                <a:latin typeface="+mj-lt"/>
                <a:ea typeface="+mn-ea"/>
                <a:cs typeface="+mn-cs"/>
              </a:defRPr>
            </a:lvl2pPr>
            <a:lvl3pPr>
              <a:defRPr lang="fr-FR" sz="1800" kern="1200" dirty="0">
                <a:solidFill>
                  <a:schemeClr val="tx2"/>
                </a:solidFill>
                <a:latin typeface="+mj-lt"/>
                <a:ea typeface="+mn-ea"/>
                <a:cs typeface="+mn-cs"/>
              </a:defRPr>
            </a:lvl3pPr>
            <a:lvl4pPr>
              <a:defRPr lang="fr-FR" sz="1800" kern="1200" dirty="0">
                <a:solidFill>
                  <a:schemeClr val="tx2"/>
                </a:solidFill>
                <a:latin typeface="+mj-lt"/>
                <a:ea typeface="+mn-ea"/>
                <a:cs typeface="+mn-cs"/>
              </a:defRPr>
            </a:lvl4pPr>
            <a:lvl5pPr>
              <a:defRPr lang="fr-FR" sz="1800" kern="1200" dirty="0">
                <a:solidFill>
                  <a:schemeClr val="tx2"/>
                </a:solidFill>
                <a:latin typeface="+mj-lt"/>
                <a:ea typeface="+mn-ea"/>
                <a:cs typeface="+mn-cs"/>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7" name="Espace réservé de la date 6">
            <a:extLst>
              <a:ext uri="{FF2B5EF4-FFF2-40B4-BE49-F238E27FC236}">
                <a16:creationId xmlns:a16="http://schemas.microsoft.com/office/drawing/2014/main" id="{9C55C8E4-FCB8-4E06-9C43-0ACD949A73D4}"/>
              </a:ext>
            </a:extLst>
          </p:cNvPr>
          <p:cNvSpPr>
            <a:spLocks noGrp="1"/>
          </p:cNvSpPr>
          <p:nvPr>
            <p:ph type="dt" sz="half" idx="10"/>
          </p:nvPr>
        </p:nvSpPr>
        <p:spPr/>
        <p:txBody>
          <a:bodyPr rtlCol="0"/>
          <a:lstStyle/>
          <a:p>
            <a:pPr rtl="0"/>
            <a:r>
              <a:rPr lang="fr-FR"/>
              <a:t>1/02/20XX</a:t>
            </a:r>
          </a:p>
        </p:txBody>
      </p:sp>
      <p:sp>
        <p:nvSpPr>
          <p:cNvPr id="9" name="Espace réservé du numéro de diapositive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rtlCol="0"/>
          <a:lstStyle/>
          <a:p>
            <a:pPr rtl="0"/>
            <a:fld id="{F8E28480-1C08-4458-AD97-0283E6FFD09D}" type="slidenum">
              <a:rPr lang="fr-FR" smtClean="0"/>
              <a:t>‹N°›</a:t>
            </a:fld>
            <a:endParaRPr lang="fr-FR" dirty="0"/>
          </a:p>
        </p:txBody>
      </p:sp>
    </p:spTree>
    <p:extLst>
      <p:ext uri="{BB962C8B-B14F-4D97-AF65-F5344CB8AC3E}">
        <p14:creationId xmlns:p14="http://schemas.microsoft.com/office/powerpoint/2010/main" val="311577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ois contenus">
    <p:spTree>
      <p:nvGrpSpPr>
        <p:cNvPr id="1" name=""/>
        <p:cNvGrpSpPr/>
        <p:nvPr/>
      </p:nvGrpSpPr>
      <p:grpSpPr>
        <a:xfrm>
          <a:off x="0" y="0"/>
          <a:ext cx="0" cy="0"/>
          <a:chOff x="0" y="0"/>
          <a:chExt cx="0" cy="0"/>
        </a:xfrm>
      </p:grpSpPr>
      <p:sp>
        <p:nvSpPr>
          <p:cNvPr id="18" name="Forme libre : Forme 17">
            <a:extLst>
              <a:ext uri="{FF2B5EF4-FFF2-40B4-BE49-F238E27FC236}">
                <a16:creationId xmlns:a16="http://schemas.microsoft.com/office/drawing/2014/main" id="{1972D75D-D195-431F-9B9B-83BC97B9E972}"/>
              </a:ext>
              <a:ext uri="{C183D7F6-B498-43B3-948B-1728B52AA6E4}">
                <adec:decorative xmlns:adec="http://schemas.microsoft.com/office/drawing/2017/decorative" val="1"/>
              </a:ext>
            </a:extLst>
          </p:cNvPr>
          <p:cNvSpPr/>
          <p:nvPr userDrawn="1"/>
        </p:nvSpPr>
        <p:spPr>
          <a:xfrm>
            <a:off x="-21620" y="-17460"/>
            <a:ext cx="12213620" cy="6875460"/>
          </a:xfrm>
          <a:custGeom>
            <a:avLst/>
            <a:gdLst>
              <a:gd name="connsiteX0" fmla="*/ 0 w 12213620"/>
              <a:gd name="connsiteY0" fmla="*/ 0 h 6875460"/>
              <a:gd name="connsiteX1" fmla="*/ 12213620 w 12213620"/>
              <a:gd name="connsiteY1" fmla="*/ 0 h 6875460"/>
              <a:gd name="connsiteX2" fmla="*/ 12213620 w 12213620"/>
              <a:gd name="connsiteY2" fmla="*/ 6875460 h 6875460"/>
              <a:gd name="connsiteX3" fmla="*/ 0 w 12213620"/>
              <a:gd name="connsiteY3" fmla="*/ 6875460 h 6875460"/>
              <a:gd name="connsiteX4" fmla="*/ 0 w 12213620"/>
              <a:gd name="connsiteY4" fmla="*/ 0 h 6875460"/>
              <a:gd name="connsiteX5" fmla="*/ 707419 w 12213620"/>
              <a:gd name="connsiteY5" fmla="*/ 703262 h 6875460"/>
              <a:gd name="connsiteX6" fmla="*/ 707419 w 12213620"/>
              <a:gd name="connsiteY6" fmla="*/ 6189658 h 6875460"/>
              <a:gd name="connsiteX7" fmla="*/ 11527819 w 12213620"/>
              <a:gd name="connsiteY7" fmla="*/ 6189658 h 6875460"/>
              <a:gd name="connsiteX8" fmla="*/ 11527819 w 12213620"/>
              <a:gd name="connsiteY8" fmla="*/ 703262 h 6875460"/>
              <a:gd name="connsiteX9" fmla="*/ 707419 w 12213620"/>
              <a:gd name="connsiteY9" fmla="*/ 703262 h 687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3620" h="6875460">
                <a:moveTo>
                  <a:pt x="0" y="0"/>
                </a:moveTo>
                <a:lnTo>
                  <a:pt x="12213620" y="0"/>
                </a:lnTo>
                <a:lnTo>
                  <a:pt x="12213620" y="6875460"/>
                </a:lnTo>
                <a:lnTo>
                  <a:pt x="0" y="6875460"/>
                </a:lnTo>
                <a:lnTo>
                  <a:pt x="0" y="0"/>
                </a:lnTo>
                <a:close/>
                <a:moveTo>
                  <a:pt x="707419" y="703262"/>
                </a:moveTo>
                <a:lnTo>
                  <a:pt x="707419" y="6189658"/>
                </a:lnTo>
                <a:lnTo>
                  <a:pt x="11527819" y="6189658"/>
                </a:lnTo>
                <a:lnTo>
                  <a:pt x="11527819" y="703262"/>
                </a:lnTo>
                <a:lnTo>
                  <a:pt x="707419" y="703262"/>
                </a:lnTo>
                <a:close/>
              </a:path>
            </a:pathLst>
          </a:cu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dirty="0"/>
          </a:p>
        </p:txBody>
      </p:sp>
      <p:sp>
        <p:nvSpPr>
          <p:cNvPr id="13" name="Rectangle 12">
            <a:extLst>
              <a:ext uri="{FF2B5EF4-FFF2-40B4-BE49-F238E27FC236}">
                <a16:creationId xmlns:a16="http://schemas.microsoft.com/office/drawing/2014/main" id="{6E8906FF-1D77-4726-A367-2D8934B1C65B}"/>
              </a:ext>
              <a:ext uri="{C183D7F6-B498-43B3-948B-1728B52AA6E4}">
                <adec:decorative xmlns:adec="http://schemas.microsoft.com/office/drawing/2017/decorative" val="1"/>
              </a:ext>
            </a:extLst>
          </p:cNvPr>
          <p:cNvSpPr/>
          <p:nvPr userDrawn="1"/>
        </p:nvSpPr>
        <p:spPr>
          <a:xfrm>
            <a:off x="685800" y="685802"/>
            <a:ext cx="10820400" cy="146957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re 1">
            <a:extLst>
              <a:ext uri="{FF2B5EF4-FFF2-40B4-BE49-F238E27FC236}">
                <a16:creationId xmlns:a16="http://schemas.microsoft.com/office/drawing/2014/main" id="{BAE0CDE0-7431-4F05-AA47-F10EB46C9608}"/>
              </a:ext>
            </a:extLst>
          </p:cNvPr>
          <p:cNvSpPr>
            <a:spLocks noGrp="1"/>
          </p:cNvSpPr>
          <p:nvPr>
            <p:ph type="title"/>
          </p:nvPr>
        </p:nvSpPr>
        <p:spPr>
          <a:xfrm>
            <a:off x="1301828" y="1109662"/>
            <a:ext cx="9588343" cy="615316"/>
          </a:xfrm>
        </p:spPr>
        <p:txBody>
          <a:bodyPr rtlCol="0">
            <a:normAutofit/>
          </a:bodyPr>
          <a:lstStyle>
            <a:lvl1pPr algn="ctr">
              <a:defRPr sz="3200" cap="all" spc="300" baseline="0">
                <a:solidFill>
                  <a:schemeClr val="bg1"/>
                </a:solidFill>
              </a:defRPr>
            </a:lvl1pPr>
          </a:lstStyle>
          <a:p>
            <a:pPr rtl="0"/>
            <a:r>
              <a:rPr lang="fr-FR"/>
              <a:t>Modifiez le style du titre</a:t>
            </a:r>
          </a:p>
        </p:txBody>
      </p:sp>
      <p:sp>
        <p:nvSpPr>
          <p:cNvPr id="8" name="Espace réservé du pied de page 7">
            <a:extLst>
              <a:ext uri="{FF2B5EF4-FFF2-40B4-BE49-F238E27FC236}">
                <a16:creationId xmlns:a16="http://schemas.microsoft.com/office/drawing/2014/main" id="{8B01C005-C973-4D82-942A-334F1D431A04}"/>
              </a:ext>
            </a:extLst>
          </p:cNvPr>
          <p:cNvSpPr>
            <a:spLocks noGrp="1"/>
          </p:cNvSpPr>
          <p:nvPr>
            <p:ph type="ftr" sz="quarter" idx="11"/>
          </p:nvPr>
        </p:nvSpPr>
        <p:spPr/>
        <p:txBody>
          <a:bodyPr rtlCol="0"/>
          <a:lstStyle/>
          <a:p>
            <a:pPr rtl="0"/>
            <a:r>
              <a:rPr lang="fr-FR"/>
              <a:t>Exemple de Texte de Pied de page</a:t>
            </a:r>
          </a:p>
        </p:txBody>
      </p:sp>
      <p:sp>
        <p:nvSpPr>
          <p:cNvPr id="25" name="Espace réservé du texte 4">
            <a:extLst>
              <a:ext uri="{FF2B5EF4-FFF2-40B4-BE49-F238E27FC236}">
                <a16:creationId xmlns:a16="http://schemas.microsoft.com/office/drawing/2014/main" id="{57667C45-3976-4FB9-8AA2-CEEA54F478FC}"/>
              </a:ext>
            </a:extLst>
          </p:cNvPr>
          <p:cNvSpPr>
            <a:spLocks noGrp="1"/>
          </p:cNvSpPr>
          <p:nvPr>
            <p:ph type="body" sz="quarter" idx="14"/>
          </p:nvPr>
        </p:nvSpPr>
        <p:spPr>
          <a:xfrm>
            <a:off x="1301829" y="2353490"/>
            <a:ext cx="2888156" cy="68356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24" name="Espace réservé du contenu 5">
            <a:extLst>
              <a:ext uri="{FF2B5EF4-FFF2-40B4-BE49-F238E27FC236}">
                <a16:creationId xmlns:a16="http://schemas.microsoft.com/office/drawing/2014/main" id="{582862EF-36C2-4067-B4E9-46075763FE5D}"/>
              </a:ext>
            </a:extLst>
          </p:cNvPr>
          <p:cNvSpPr>
            <a:spLocks noGrp="1"/>
          </p:cNvSpPr>
          <p:nvPr>
            <p:ph sz="quarter" idx="13"/>
          </p:nvPr>
        </p:nvSpPr>
        <p:spPr>
          <a:xfrm>
            <a:off x="1301829" y="3152910"/>
            <a:ext cx="2888155" cy="2607811"/>
          </a:xfrm>
        </p:spPr>
        <p:txBody>
          <a:bodyPr rtlCol="0">
            <a:normAutofit/>
          </a:bodyPr>
          <a:lstStyle>
            <a:lvl1pPr>
              <a:defRPr lang="fr-FR" sz="1600" kern="1200" dirty="0">
                <a:solidFill>
                  <a:schemeClr val="tx2"/>
                </a:solidFill>
                <a:latin typeface="+mj-lt"/>
                <a:ea typeface="+mn-ea"/>
                <a:cs typeface="+mn-cs"/>
              </a:defRPr>
            </a:lvl1pPr>
            <a:lvl2pPr>
              <a:defRPr lang="fr-FR" sz="1600" kern="1200" dirty="0">
                <a:solidFill>
                  <a:schemeClr val="tx2"/>
                </a:solidFill>
                <a:latin typeface="+mj-lt"/>
                <a:ea typeface="+mn-ea"/>
                <a:cs typeface="+mn-cs"/>
              </a:defRPr>
            </a:lvl2pPr>
            <a:lvl3pPr>
              <a:defRPr lang="fr-FR" sz="1600" kern="1200" dirty="0">
                <a:solidFill>
                  <a:schemeClr val="tx2"/>
                </a:solidFill>
                <a:latin typeface="+mj-lt"/>
                <a:ea typeface="+mn-ea"/>
                <a:cs typeface="+mn-cs"/>
              </a:defRPr>
            </a:lvl3pPr>
            <a:lvl4pPr>
              <a:defRPr lang="fr-FR" sz="1600" kern="1200" dirty="0">
                <a:solidFill>
                  <a:schemeClr val="tx2"/>
                </a:solidFill>
                <a:latin typeface="+mj-lt"/>
                <a:ea typeface="+mn-ea"/>
                <a:cs typeface="+mn-cs"/>
              </a:defRPr>
            </a:lvl4pPr>
            <a:lvl5pPr>
              <a:defRPr lang="fr-FR" sz="1600" kern="1200" dirty="0">
                <a:solidFill>
                  <a:schemeClr val="tx2"/>
                </a:solidFill>
                <a:latin typeface="+mj-lt"/>
                <a:ea typeface="+mn-ea"/>
                <a:cs typeface="+mn-cs"/>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texte 4">
            <a:extLst>
              <a:ext uri="{FF2B5EF4-FFF2-40B4-BE49-F238E27FC236}">
                <a16:creationId xmlns:a16="http://schemas.microsoft.com/office/drawing/2014/main" id="{65C768F6-20A1-47A1-90FE-903135EEFD59}"/>
              </a:ext>
            </a:extLst>
          </p:cNvPr>
          <p:cNvSpPr>
            <a:spLocks noGrp="1"/>
          </p:cNvSpPr>
          <p:nvPr>
            <p:ph type="body" sz="quarter" idx="3"/>
          </p:nvPr>
        </p:nvSpPr>
        <p:spPr>
          <a:xfrm>
            <a:off x="4651922" y="2351313"/>
            <a:ext cx="2888156" cy="68356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6" name="Espace réservé du contenu 5">
            <a:extLst>
              <a:ext uri="{FF2B5EF4-FFF2-40B4-BE49-F238E27FC236}">
                <a16:creationId xmlns:a16="http://schemas.microsoft.com/office/drawing/2014/main" id="{AD555EC1-268F-4324-A003-3608AA0D847E}"/>
              </a:ext>
            </a:extLst>
          </p:cNvPr>
          <p:cNvSpPr>
            <a:spLocks noGrp="1"/>
          </p:cNvSpPr>
          <p:nvPr>
            <p:ph sz="quarter" idx="4"/>
          </p:nvPr>
        </p:nvSpPr>
        <p:spPr>
          <a:xfrm>
            <a:off x="4651923" y="3150733"/>
            <a:ext cx="2888155" cy="2607811"/>
          </a:xfrm>
        </p:spPr>
        <p:txBody>
          <a:bodyPr rtlCol="0">
            <a:normAutofit/>
          </a:bodyPr>
          <a:lstStyle>
            <a:lvl1pPr>
              <a:defRPr lang="fr-FR" sz="1600" kern="1200" dirty="0">
                <a:solidFill>
                  <a:schemeClr val="tx2"/>
                </a:solidFill>
                <a:latin typeface="+mj-lt"/>
                <a:ea typeface="+mn-ea"/>
                <a:cs typeface="+mn-cs"/>
              </a:defRPr>
            </a:lvl1pPr>
            <a:lvl2pPr>
              <a:defRPr lang="fr-FR" sz="1600" kern="1200" dirty="0">
                <a:solidFill>
                  <a:schemeClr val="tx2"/>
                </a:solidFill>
                <a:latin typeface="+mj-lt"/>
                <a:ea typeface="+mn-ea"/>
                <a:cs typeface="+mn-cs"/>
              </a:defRPr>
            </a:lvl2pPr>
            <a:lvl3pPr>
              <a:defRPr lang="fr-FR" sz="1600" kern="1200" dirty="0">
                <a:solidFill>
                  <a:schemeClr val="tx2"/>
                </a:solidFill>
                <a:latin typeface="+mj-lt"/>
                <a:ea typeface="+mn-ea"/>
                <a:cs typeface="+mn-cs"/>
              </a:defRPr>
            </a:lvl3pPr>
            <a:lvl4pPr>
              <a:defRPr lang="fr-FR" sz="1600" kern="1200" dirty="0">
                <a:solidFill>
                  <a:schemeClr val="tx2"/>
                </a:solidFill>
                <a:latin typeface="+mj-lt"/>
                <a:ea typeface="+mn-ea"/>
                <a:cs typeface="+mn-cs"/>
              </a:defRPr>
            </a:lvl4pPr>
            <a:lvl5pPr>
              <a:defRPr lang="fr-FR" sz="1600" kern="1200" dirty="0">
                <a:solidFill>
                  <a:schemeClr val="tx2"/>
                </a:solidFill>
                <a:latin typeface="+mj-lt"/>
                <a:ea typeface="+mn-ea"/>
                <a:cs typeface="+mn-cs"/>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4" name="Espace réservé du texte 4">
            <a:extLst>
              <a:ext uri="{FF2B5EF4-FFF2-40B4-BE49-F238E27FC236}">
                <a16:creationId xmlns:a16="http://schemas.microsoft.com/office/drawing/2014/main" id="{4F2BCF44-5B58-4008-96D3-D0C4D218812B}"/>
              </a:ext>
            </a:extLst>
          </p:cNvPr>
          <p:cNvSpPr>
            <a:spLocks noGrp="1"/>
          </p:cNvSpPr>
          <p:nvPr>
            <p:ph type="body" sz="quarter" idx="16"/>
          </p:nvPr>
        </p:nvSpPr>
        <p:spPr>
          <a:xfrm>
            <a:off x="8002016" y="2351313"/>
            <a:ext cx="2888156" cy="68356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12" name="Espace réservé du contenu 5">
            <a:extLst>
              <a:ext uri="{FF2B5EF4-FFF2-40B4-BE49-F238E27FC236}">
                <a16:creationId xmlns:a16="http://schemas.microsoft.com/office/drawing/2014/main" id="{B61BF555-E826-4753-AE48-390B0774D551}"/>
              </a:ext>
            </a:extLst>
          </p:cNvPr>
          <p:cNvSpPr>
            <a:spLocks noGrp="1"/>
          </p:cNvSpPr>
          <p:nvPr>
            <p:ph sz="quarter" idx="15"/>
          </p:nvPr>
        </p:nvSpPr>
        <p:spPr>
          <a:xfrm>
            <a:off x="8002017" y="3150733"/>
            <a:ext cx="2888155" cy="2607811"/>
          </a:xfrm>
        </p:spPr>
        <p:txBody>
          <a:bodyPr rtlCol="0">
            <a:normAutofit/>
          </a:bodyPr>
          <a:lstStyle>
            <a:lvl1pPr>
              <a:defRPr lang="fr-FR" sz="1600" kern="1200" dirty="0">
                <a:solidFill>
                  <a:schemeClr val="tx2"/>
                </a:solidFill>
                <a:latin typeface="+mj-lt"/>
                <a:ea typeface="+mn-ea"/>
                <a:cs typeface="+mn-cs"/>
              </a:defRPr>
            </a:lvl1pPr>
            <a:lvl2pPr>
              <a:defRPr lang="fr-FR" sz="1600" kern="1200" dirty="0">
                <a:solidFill>
                  <a:schemeClr val="tx2"/>
                </a:solidFill>
                <a:latin typeface="+mj-lt"/>
                <a:ea typeface="+mn-ea"/>
                <a:cs typeface="+mn-cs"/>
              </a:defRPr>
            </a:lvl2pPr>
            <a:lvl3pPr>
              <a:defRPr lang="fr-FR" sz="1600" kern="1200" dirty="0">
                <a:solidFill>
                  <a:schemeClr val="tx2"/>
                </a:solidFill>
                <a:latin typeface="+mj-lt"/>
                <a:ea typeface="+mn-ea"/>
                <a:cs typeface="+mn-cs"/>
              </a:defRPr>
            </a:lvl3pPr>
            <a:lvl4pPr>
              <a:defRPr lang="fr-FR" sz="1600" kern="1200" dirty="0">
                <a:solidFill>
                  <a:schemeClr val="tx2"/>
                </a:solidFill>
                <a:latin typeface="+mj-lt"/>
                <a:ea typeface="+mn-ea"/>
                <a:cs typeface="+mn-cs"/>
              </a:defRPr>
            </a:lvl4pPr>
            <a:lvl5pPr>
              <a:defRPr lang="fr-FR" sz="1600" kern="1200" dirty="0">
                <a:solidFill>
                  <a:schemeClr val="tx2"/>
                </a:solidFill>
                <a:latin typeface="+mj-lt"/>
                <a:ea typeface="+mn-ea"/>
                <a:cs typeface="+mn-cs"/>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7" name="Espace réservé de la date 6">
            <a:extLst>
              <a:ext uri="{FF2B5EF4-FFF2-40B4-BE49-F238E27FC236}">
                <a16:creationId xmlns:a16="http://schemas.microsoft.com/office/drawing/2014/main" id="{9C55C8E4-FCB8-4E06-9C43-0ACD949A73D4}"/>
              </a:ext>
            </a:extLst>
          </p:cNvPr>
          <p:cNvSpPr>
            <a:spLocks noGrp="1"/>
          </p:cNvSpPr>
          <p:nvPr>
            <p:ph type="dt" sz="half" idx="10"/>
          </p:nvPr>
        </p:nvSpPr>
        <p:spPr/>
        <p:txBody>
          <a:bodyPr rtlCol="0"/>
          <a:lstStyle/>
          <a:p>
            <a:pPr rtl="0"/>
            <a:r>
              <a:rPr lang="fr-FR"/>
              <a:t>1/02/20XX</a:t>
            </a:r>
          </a:p>
        </p:txBody>
      </p:sp>
      <p:sp>
        <p:nvSpPr>
          <p:cNvPr id="9" name="Espace réservé du numéro de diapositive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rtlCol="0"/>
          <a:lstStyle/>
          <a:p>
            <a:pPr rtl="0"/>
            <a:fld id="{F8E28480-1C08-4458-AD97-0283E6FFD09D}" type="slidenum">
              <a:rPr lang="fr-FR" smtClean="0"/>
              <a:t>‹N°›</a:t>
            </a:fld>
            <a:endParaRPr lang="fr-FR" dirty="0"/>
          </a:p>
        </p:txBody>
      </p:sp>
    </p:spTree>
    <p:extLst>
      <p:ext uri="{BB962C8B-B14F-4D97-AF65-F5344CB8AC3E}">
        <p14:creationId xmlns:p14="http://schemas.microsoft.com/office/powerpoint/2010/main" val="2692812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écapitulatif">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F6FC287-13D6-4C3C-99AD-4DC21BC6C0D1}"/>
              </a:ext>
              <a:ext uri="{C183D7F6-B498-43B3-948B-1728B52AA6E4}">
                <adec:decorative xmlns:adec="http://schemas.microsoft.com/office/drawing/2017/decorative" val="1"/>
              </a:ext>
            </a:extLst>
          </p:cNvPr>
          <p:cNvSpPr/>
          <p:nvPr userDrawn="1"/>
        </p:nvSpPr>
        <p:spPr>
          <a:xfrm>
            <a:off x="0" y="0"/>
            <a:ext cx="81534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useBgFill="1">
        <p:nvSpPr>
          <p:cNvPr id="9" name="Rectangle 8">
            <a:extLst>
              <a:ext uri="{FF2B5EF4-FFF2-40B4-BE49-F238E27FC236}">
                <a16:creationId xmlns:a16="http://schemas.microsoft.com/office/drawing/2014/main" id="{C540C0CE-8B55-4CBA-AE06-9ED15632B930}"/>
              </a:ext>
              <a:ext uri="{C183D7F6-B498-43B3-948B-1728B52AA6E4}">
                <adec:decorative xmlns:adec="http://schemas.microsoft.com/office/drawing/2017/decorative" val="1"/>
              </a:ext>
            </a:extLst>
          </p:cNvPr>
          <p:cNvSpPr/>
          <p:nvPr userDrawn="1"/>
        </p:nvSpPr>
        <p:spPr>
          <a:xfrm>
            <a:off x="685800" y="685800"/>
            <a:ext cx="67818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re 1">
            <a:extLst>
              <a:ext uri="{FF2B5EF4-FFF2-40B4-BE49-F238E27FC236}">
                <a16:creationId xmlns:a16="http://schemas.microsoft.com/office/drawing/2014/main" id="{510365F8-0F13-4B54-ADBB-26C1C19B2F39}"/>
              </a:ext>
            </a:extLst>
          </p:cNvPr>
          <p:cNvSpPr>
            <a:spLocks noGrp="1"/>
          </p:cNvSpPr>
          <p:nvPr>
            <p:ph type="title" hasCustomPrompt="1"/>
          </p:nvPr>
        </p:nvSpPr>
        <p:spPr>
          <a:xfrm>
            <a:off x="1317170" y="974829"/>
            <a:ext cx="5600700" cy="919286"/>
          </a:xfrm>
        </p:spPr>
        <p:txBody>
          <a:bodyPr rtlCol="0">
            <a:normAutofit/>
          </a:bodyPr>
          <a:lstStyle>
            <a:lvl1pPr algn="ctr">
              <a:lnSpc>
                <a:spcPct val="100000"/>
              </a:lnSpc>
              <a:spcBef>
                <a:spcPts val="1000"/>
              </a:spcBef>
              <a:defRPr sz="3600" spc="300" baseline="0"/>
            </a:lvl1pPr>
          </a:lstStyle>
          <a:p>
            <a:pPr rtl="0"/>
            <a:r>
              <a:rPr lang="fr-FR"/>
              <a:t>CLIQUEZ POUR MODIFIER LE STYLE DU TITRE DE MASQUE</a:t>
            </a:r>
          </a:p>
        </p:txBody>
      </p:sp>
      <p:sp>
        <p:nvSpPr>
          <p:cNvPr id="4" name="Espace réservé du pied de page 3">
            <a:extLst>
              <a:ext uri="{FF2B5EF4-FFF2-40B4-BE49-F238E27FC236}">
                <a16:creationId xmlns:a16="http://schemas.microsoft.com/office/drawing/2014/main" id="{40A44241-B30F-442D-BC0D-A638FB347693}"/>
              </a:ext>
            </a:extLst>
          </p:cNvPr>
          <p:cNvSpPr>
            <a:spLocks noGrp="1"/>
          </p:cNvSpPr>
          <p:nvPr>
            <p:ph type="ftr" sz="quarter" idx="11"/>
          </p:nvPr>
        </p:nvSpPr>
        <p:spPr/>
        <p:txBody>
          <a:bodyPr rtlCol="0"/>
          <a:lstStyle/>
          <a:p>
            <a:pPr rtl="0"/>
            <a:r>
              <a:rPr lang="fr-FR"/>
              <a:t>Exemple de Texte de Pied de page</a:t>
            </a:r>
          </a:p>
        </p:txBody>
      </p:sp>
      <p:sp>
        <p:nvSpPr>
          <p:cNvPr id="14" name="Espace réservé du texte 13">
            <a:extLst>
              <a:ext uri="{FF2B5EF4-FFF2-40B4-BE49-F238E27FC236}">
                <a16:creationId xmlns:a16="http://schemas.microsoft.com/office/drawing/2014/main" id="{DA9E4BC6-069A-4142-84EF-9F8AAB5D64B3}"/>
              </a:ext>
            </a:extLst>
          </p:cNvPr>
          <p:cNvSpPr>
            <a:spLocks noGrp="1"/>
          </p:cNvSpPr>
          <p:nvPr>
            <p:ph type="body" sz="quarter" idx="16"/>
          </p:nvPr>
        </p:nvSpPr>
        <p:spPr>
          <a:xfrm>
            <a:off x="1309853" y="2135939"/>
            <a:ext cx="5600700" cy="3747232"/>
          </a:xfrm>
        </p:spPr>
        <p:txBody>
          <a:bodyPr rtlCol="0"/>
          <a:lstStyle>
            <a:lvl1pPr marL="0" indent="0">
              <a:buNone/>
              <a:defRPr lang="fr-FR" sz="2000" kern="1200" dirty="0" smtClean="0">
                <a:solidFill>
                  <a:schemeClr val="tx2"/>
                </a:solidFill>
                <a:latin typeface="+mj-lt"/>
                <a:ea typeface="+mn-ea"/>
                <a:cs typeface="+mn-cs"/>
              </a:defRPr>
            </a:lvl1pPr>
            <a:lvl2pPr marL="0" indent="0">
              <a:defRPr/>
            </a:lvl2pPr>
          </a:lstStyle>
          <a:p>
            <a:pPr lvl="0" rtl="0"/>
            <a:r>
              <a:rPr lang="fr-FR"/>
              <a:t>Cliquez pour modifier les styles du texte du masque</a:t>
            </a:r>
          </a:p>
          <a:p>
            <a:pPr lvl="1" rtl="0"/>
            <a:r>
              <a:rPr lang="fr-FR"/>
              <a:t>Deuxième niveau</a:t>
            </a:r>
          </a:p>
        </p:txBody>
      </p:sp>
      <p:sp>
        <p:nvSpPr>
          <p:cNvPr id="15" name="Espace réservé d’image 14">
            <a:extLst>
              <a:ext uri="{FF2B5EF4-FFF2-40B4-BE49-F238E27FC236}">
                <a16:creationId xmlns:a16="http://schemas.microsoft.com/office/drawing/2014/main" id="{8D3C0F9A-7C3B-499A-93CA-2E4EADF03B29}"/>
              </a:ext>
            </a:extLst>
          </p:cNvPr>
          <p:cNvSpPr>
            <a:spLocks noGrp="1"/>
          </p:cNvSpPr>
          <p:nvPr>
            <p:ph type="pic" sz="quarter" idx="13"/>
          </p:nvPr>
        </p:nvSpPr>
        <p:spPr>
          <a:xfrm>
            <a:off x="8839200" y="685800"/>
            <a:ext cx="2667000" cy="2400300"/>
          </a:xfrm>
        </p:spPr>
        <p:txBody>
          <a:bodyPr rtlCol="0"/>
          <a:lstStyle/>
          <a:p>
            <a:pPr rtl="0"/>
            <a:r>
              <a:rPr lang="fr-FR"/>
              <a:t>Cliquez sur l'icône pour ajouter une image</a:t>
            </a:r>
            <a:endParaRPr lang="fr-FR" dirty="0"/>
          </a:p>
        </p:txBody>
      </p:sp>
      <p:sp>
        <p:nvSpPr>
          <p:cNvPr id="24" name="Espace réservé d’image 14">
            <a:extLst>
              <a:ext uri="{FF2B5EF4-FFF2-40B4-BE49-F238E27FC236}">
                <a16:creationId xmlns:a16="http://schemas.microsoft.com/office/drawing/2014/main" id="{D9B38155-012A-4A0C-9324-88206D0D0237}"/>
              </a:ext>
            </a:extLst>
          </p:cNvPr>
          <p:cNvSpPr>
            <a:spLocks noGrp="1"/>
          </p:cNvSpPr>
          <p:nvPr>
            <p:ph type="pic" sz="quarter" idx="14"/>
          </p:nvPr>
        </p:nvSpPr>
        <p:spPr>
          <a:xfrm>
            <a:off x="8839200" y="3726638"/>
            <a:ext cx="2667000" cy="2445558"/>
          </a:xfrm>
        </p:spPr>
        <p:txBody>
          <a:bodyPr rtlCol="0"/>
          <a:lstStyle/>
          <a:p>
            <a:pPr rtl="0"/>
            <a:r>
              <a:rPr lang="fr-FR"/>
              <a:t>Cliquez sur l'icône pour ajouter une image</a:t>
            </a:r>
            <a:endParaRPr lang="fr-FR" dirty="0"/>
          </a:p>
        </p:txBody>
      </p:sp>
      <p:sp>
        <p:nvSpPr>
          <p:cNvPr id="3" name="Espace réservé de la date 2">
            <a:extLst>
              <a:ext uri="{FF2B5EF4-FFF2-40B4-BE49-F238E27FC236}">
                <a16:creationId xmlns:a16="http://schemas.microsoft.com/office/drawing/2014/main" id="{C48EE059-FB54-4749-99E9-807468BE576B}"/>
              </a:ext>
            </a:extLst>
          </p:cNvPr>
          <p:cNvSpPr>
            <a:spLocks noGrp="1"/>
          </p:cNvSpPr>
          <p:nvPr>
            <p:ph type="dt" sz="half" idx="10"/>
          </p:nvPr>
        </p:nvSpPr>
        <p:spPr/>
        <p:txBody>
          <a:bodyPr rtlCol="0"/>
          <a:lstStyle/>
          <a:p>
            <a:pPr rtl="0"/>
            <a:r>
              <a:rPr lang="fr-FR"/>
              <a:t>1/02/20XX</a:t>
            </a:r>
          </a:p>
        </p:txBody>
      </p:sp>
      <p:sp>
        <p:nvSpPr>
          <p:cNvPr id="5" name="Espace réservé du numéro de diapositive 4">
            <a:extLst>
              <a:ext uri="{FF2B5EF4-FFF2-40B4-BE49-F238E27FC236}">
                <a16:creationId xmlns:a16="http://schemas.microsoft.com/office/drawing/2014/main" id="{05293729-0F2C-46AB-BA76-EE7680E79E6D}"/>
              </a:ext>
            </a:extLst>
          </p:cNvPr>
          <p:cNvSpPr>
            <a:spLocks noGrp="1"/>
          </p:cNvSpPr>
          <p:nvPr>
            <p:ph type="sldNum" sz="quarter" idx="12"/>
          </p:nvPr>
        </p:nvSpPr>
        <p:spPr/>
        <p:txBody>
          <a:bodyPr rtlCol="0"/>
          <a:lstStyle/>
          <a:p>
            <a:pPr rtl="0"/>
            <a:fld id="{F8E28480-1C08-4458-AD97-0283E6FFD09D}" type="slidenum">
              <a:rPr lang="fr-FR" smtClean="0"/>
              <a:pPr rtl="0"/>
              <a:t>‹N°›</a:t>
            </a:fld>
            <a:endParaRPr lang="fr-FR" dirty="0"/>
          </a:p>
        </p:txBody>
      </p:sp>
    </p:spTree>
    <p:extLst>
      <p:ext uri="{BB962C8B-B14F-4D97-AF65-F5344CB8AC3E}">
        <p14:creationId xmlns:p14="http://schemas.microsoft.com/office/powerpoint/2010/main" val="4261771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ermet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0C0AD0-C0C6-4753-98B3-7372479C8DB5}"/>
              </a:ext>
              <a:ext uri="{C183D7F6-B498-43B3-948B-1728B52AA6E4}">
                <adec:decorative xmlns:adec="http://schemas.microsoft.com/office/drawing/2017/decorative" val="1"/>
              </a:ext>
            </a:extLst>
          </p:cNvPr>
          <p:cNvSpPr/>
          <p:nvPr userDrawn="1"/>
        </p:nvSpPr>
        <p:spPr>
          <a:xfrm>
            <a:off x="7467600" y="685800"/>
            <a:ext cx="40386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re 1">
            <a:extLst>
              <a:ext uri="{FF2B5EF4-FFF2-40B4-BE49-F238E27FC236}">
                <a16:creationId xmlns:a16="http://schemas.microsoft.com/office/drawing/2014/main" id="{11FD5A13-435A-49E7-ACBD-C522443F9163}"/>
              </a:ext>
            </a:extLst>
          </p:cNvPr>
          <p:cNvSpPr>
            <a:spLocks noGrp="1"/>
          </p:cNvSpPr>
          <p:nvPr>
            <p:ph type="title" hasCustomPrompt="1"/>
          </p:nvPr>
        </p:nvSpPr>
        <p:spPr>
          <a:xfrm>
            <a:off x="7858124" y="1112837"/>
            <a:ext cx="3221037" cy="2011362"/>
          </a:xfrm>
        </p:spPr>
        <p:txBody>
          <a:bodyPr rtlCol="0">
            <a:noAutofit/>
          </a:bodyPr>
          <a:lstStyle>
            <a:lvl1pPr algn="ctr">
              <a:lnSpc>
                <a:spcPct val="125000"/>
              </a:lnSpc>
              <a:spcBef>
                <a:spcPts val="1000"/>
              </a:spcBef>
              <a:spcAft>
                <a:spcPts val="1200"/>
              </a:spcAft>
              <a:defRPr sz="3200" spc="300" baseline="0">
                <a:solidFill>
                  <a:schemeClr val="bg1"/>
                </a:solidFill>
              </a:defRPr>
            </a:lvl1pPr>
          </a:lstStyle>
          <a:p>
            <a:pPr rtl="0"/>
            <a:r>
              <a:rPr lang="fr-FR"/>
              <a:t>CLIQUEZ POUR MODIFIER LE STYLE DU TITRE DE MASQUE</a:t>
            </a:r>
          </a:p>
        </p:txBody>
      </p:sp>
      <p:sp>
        <p:nvSpPr>
          <p:cNvPr id="4" name="Espace réservé du pied de page 3">
            <a:extLst>
              <a:ext uri="{FF2B5EF4-FFF2-40B4-BE49-F238E27FC236}">
                <a16:creationId xmlns:a16="http://schemas.microsoft.com/office/drawing/2014/main" id="{83B3BE5E-E2B2-4C08-9DF1-D0BBD2556DA6}"/>
              </a:ext>
            </a:extLst>
          </p:cNvPr>
          <p:cNvSpPr>
            <a:spLocks noGrp="1"/>
          </p:cNvSpPr>
          <p:nvPr>
            <p:ph type="ftr" sz="quarter" idx="11"/>
          </p:nvPr>
        </p:nvSpPr>
        <p:spPr/>
        <p:txBody>
          <a:bodyPr rtlCol="0"/>
          <a:lstStyle>
            <a:lvl1pPr>
              <a:defRPr>
                <a:solidFill>
                  <a:schemeClr val="bg1"/>
                </a:solidFill>
              </a:defRPr>
            </a:lvl1pPr>
          </a:lstStyle>
          <a:p>
            <a:pPr rtl="0"/>
            <a:r>
              <a:rPr lang="fr-FR"/>
              <a:t>Exemple de Texte de Pied de page</a:t>
            </a:r>
          </a:p>
        </p:txBody>
      </p:sp>
      <p:sp>
        <p:nvSpPr>
          <p:cNvPr id="15" name="Espace réservé d’image 14">
            <a:extLst>
              <a:ext uri="{FF2B5EF4-FFF2-40B4-BE49-F238E27FC236}">
                <a16:creationId xmlns:a16="http://schemas.microsoft.com/office/drawing/2014/main" id="{66849A51-7BB5-4AC4-9826-3E40239DDC95}"/>
              </a:ext>
            </a:extLst>
          </p:cNvPr>
          <p:cNvSpPr>
            <a:spLocks noGrp="1"/>
          </p:cNvSpPr>
          <p:nvPr>
            <p:ph type="pic" sz="quarter" idx="13"/>
          </p:nvPr>
        </p:nvSpPr>
        <p:spPr>
          <a:xfrm>
            <a:off x="0" y="0"/>
            <a:ext cx="6781800" cy="6858000"/>
          </a:xfrm>
          <a:solidFill>
            <a:schemeClr val="tx2"/>
          </a:solidFill>
        </p:spPr>
        <p:txBody>
          <a:bodyPr rtlCol="0"/>
          <a:lstStyle/>
          <a:p>
            <a:pPr rtl="0"/>
            <a:r>
              <a:rPr lang="fr-FR"/>
              <a:t>Cliquez sur l'icône pour ajouter une image</a:t>
            </a:r>
            <a:endParaRPr lang="fr-FR" dirty="0"/>
          </a:p>
        </p:txBody>
      </p:sp>
      <p:sp>
        <p:nvSpPr>
          <p:cNvPr id="13" name="Espace réservé du texte 12">
            <a:extLst>
              <a:ext uri="{FF2B5EF4-FFF2-40B4-BE49-F238E27FC236}">
                <a16:creationId xmlns:a16="http://schemas.microsoft.com/office/drawing/2014/main" id="{D61D3ED1-1003-44C1-AEAC-7217554CAB77}"/>
              </a:ext>
            </a:extLst>
          </p:cNvPr>
          <p:cNvSpPr>
            <a:spLocks noGrp="1"/>
          </p:cNvSpPr>
          <p:nvPr>
            <p:ph type="body" sz="quarter" idx="15"/>
          </p:nvPr>
        </p:nvSpPr>
        <p:spPr>
          <a:xfrm>
            <a:off x="7895432" y="3429000"/>
            <a:ext cx="3221037" cy="2316163"/>
          </a:xfrm>
        </p:spPr>
        <p:txBody>
          <a:bodyPr rtlCol="0"/>
          <a:lstStyle>
            <a:lvl1pPr algn="ctr">
              <a:buNone/>
              <a:defRPr lang="fr-FR" sz="2000" i="1" kern="1200" dirty="0" smtClean="0">
                <a:solidFill>
                  <a:schemeClr val="bg1"/>
                </a:solidFill>
                <a:latin typeface="+mj-lt"/>
                <a:ea typeface="+mn-ea"/>
                <a:cs typeface="+mn-cs"/>
              </a:defRPr>
            </a:lvl1pPr>
            <a:lvl2pPr>
              <a:defRPr lang="fr-FR" sz="2000" i="1" kern="1200" dirty="0" smtClean="0">
                <a:solidFill>
                  <a:schemeClr val="bg1"/>
                </a:solidFill>
                <a:latin typeface="+mj-lt"/>
                <a:ea typeface="+mn-ea"/>
                <a:cs typeface="+mn-cs"/>
              </a:defRPr>
            </a:lvl2pPr>
            <a:lvl3pPr>
              <a:defRPr lang="fr-FR" sz="2000" i="1" kern="1200" dirty="0" smtClean="0">
                <a:solidFill>
                  <a:schemeClr val="bg1"/>
                </a:solidFill>
                <a:latin typeface="+mj-lt"/>
                <a:ea typeface="+mn-ea"/>
                <a:cs typeface="+mn-cs"/>
              </a:defRPr>
            </a:lvl3pPr>
            <a:lvl4pPr>
              <a:defRPr lang="fr-FR" sz="2000" i="1" kern="1200" dirty="0" smtClean="0">
                <a:solidFill>
                  <a:schemeClr val="bg1"/>
                </a:solidFill>
                <a:latin typeface="+mj-lt"/>
                <a:ea typeface="+mn-ea"/>
                <a:cs typeface="+mn-cs"/>
              </a:defRPr>
            </a:lvl4pPr>
            <a:lvl5pPr>
              <a:defRPr lang="fr-FR" sz="2000" i="1" kern="1200" dirty="0">
                <a:solidFill>
                  <a:schemeClr val="bg1"/>
                </a:solidFill>
                <a:latin typeface="+mj-lt"/>
                <a:ea typeface="+mn-ea"/>
                <a:cs typeface="+mn-cs"/>
              </a:defRPr>
            </a:lvl5pPr>
          </a:lstStyle>
          <a:p>
            <a:pPr lvl="0" rtl="0"/>
            <a:r>
              <a:rPr lang="fr-FR"/>
              <a:t>Cliquez pour modifier les styles du texte du masque</a:t>
            </a:r>
          </a:p>
        </p:txBody>
      </p:sp>
      <p:sp>
        <p:nvSpPr>
          <p:cNvPr id="3" name="Espace réservé de la date 2">
            <a:extLst>
              <a:ext uri="{FF2B5EF4-FFF2-40B4-BE49-F238E27FC236}">
                <a16:creationId xmlns:a16="http://schemas.microsoft.com/office/drawing/2014/main" id="{C2E19391-DDEC-44D3-81A7-253A8C2CCA7B}"/>
              </a:ext>
            </a:extLst>
          </p:cNvPr>
          <p:cNvSpPr>
            <a:spLocks noGrp="1"/>
          </p:cNvSpPr>
          <p:nvPr>
            <p:ph type="dt" sz="half" idx="10"/>
          </p:nvPr>
        </p:nvSpPr>
        <p:spPr/>
        <p:txBody>
          <a:bodyPr rtlCol="0"/>
          <a:lstStyle/>
          <a:p>
            <a:pPr rtl="0"/>
            <a:r>
              <a:rPr lang="fr-FR"/>
              <a:t>1/02/20XX</a:t>
            </a:r>
          </a:p>
        </p:txBody>
      </p:sp>
      <p:sp>
        <p:nvSpPr>
          <p:cNvPr id="5" name="Espace réservé du numéro de diapositive 4">
            <a:extLst>
              <a:ext uri="{FF2B5EF4-FFF2-40B4-BE49-F238E27FC236}">
                <a16:creationId xmlns:a16="http://schemas.microsoft.com/office/drawing/2014/main" id="{21DE78C5-C86D-404C-886C-9B28A5B596E9}"/>
              </a:ext>
            </a:extLst>
          </p:cNvPr>
          <p:cNvSpPr>
            <a:spLocks noGrp="1"/>
          </p:cNvSpPr>
          <p:nvPr>
            <p:ph type="sldNum" sz="quarter" idx="12"/>
          </p:nvPr>
        </p:nvSpPr>
        <p:spPr/>
        <p:txBody>
          <a:bodyPr rtlCol="0"/>
          <a:lstStyle/>
          <a:p>
            <a:pPr rtl="0"/>
            <a:fld id="{F8E28480-1C08-4458-AD97-0283E6FFD09D}" type="slidenum">
              <a:rPr lang="fr-FR" smtClean="0"/>
              <a:pPr rtl="0"/>
              <a:t>‹N°›</a:t>
            </a:fld>
            <a:endParaRPr lang="fr-FR" dirty="0"/>
          </a:p>
        </p:txBody>
      </p:sp>
    </p:spTree>
    <p:extLst>
      <p:ext uri="{BB962C8B-B14F-4D97-AF65-F5344CB8AC3E}">
        <p14:creationId xmlns:p14="http://schemas.microsoft.com/office/powerpoint/2010/main" val="1890697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dre du jou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AC5E60-7529-465B-AC10-15DD9E06E52A}"/>
              </a:ext>
              <a:ext uri="{C183D7F6-B498-43B3-948B-1728B52AA6E4}">
                <adec:decorative xmlns:adec="http://schemas.microsoft.com/office/drawing/2017/decorative" val="1"/>
              </a:ext>
            </a:extLst>
          </p:cNvPr>
          <p:cNvSpPr/>
          <p:nvPr userDrawn="1"/>
        </p:nvSpPr>
        <p:spPr>
          <a:xfrm>
            <a:off x="4076700" y="685798"/>
            <a:ext cx="4076700" cy="5486401"/>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re 1">
            <a:extLst>
              <a:ext uri="{FF2B5EF4-FFF2-40B4-BE49-F238E27FC236}">
                <a16:creationId xmlns:a16="http://schemas.microsoft.com/office/drawing/2014/main" id="{E10D7284-A2BA-4058-81B8-8C194183AAD2}"/>
              </a:ext>
            </a:extLst>
          </p:cNvPr>
          <p:cNvSpPr>
            <a:spLocks noGrp="1"/>
          </p:cNvSpPr>
          <p:nvPr>
            <p:ph type="title" hasCustomPrompt="1"/>
          </p:nvPr>
        </p:nvSpPr>
        <p:spPr>
          <a:xfrm>
            <a:off x="4640239" y="904683"/>
            <a:ext cx="3043238" cy="1128258"/>
          </a:xfrm>
        </p:spPr>
        <p:txBody>
          <a:bodyPr rtlCol="0" anchor="b">
            <a:normAutofit/>
          </a:bodyPr>
          <a:lstStyle>
            <a:lvl1pPr algn="ctr">
              <a:defRPr sz="2800" spc="300" baseline="0"/>
            </a:lvl1pPr>
          </a:lstStyle>
          <a:p>
            <a:pPr rtl="0"/>
            <a:r>
              <a:rPr lang="fr-FR"/>
              <a:t>CLIQUEZ POUR MODIFIER LE STYLE DU TITRE DE MASQUE</a:t>
            </a:r>
          </a:p>
        </p:txBody>
      </p:sp>
      <p:sp>
        <p:nvSpPr>
          <p:cNvPr id="13" name="Espace réservé d’image 12">
            <a:extLst>
              <a:ext uri="{FF2B5EF4-FFF2-40B4-BE49-F238E27FC236}">
                <a16:creationId xmlns:a16="http://schemas.microsoft.com/office/drawing/2014/main" id="{DCF980BD-6E88-4DED-B8BA-A6D71F26BAF4}"/>
              </a:ext>
            </a:extLst>
          </p:cNvPr>
          <p:cNvSpPr>
            <a:spLocks noGrp="1"/>
          </p:cNvSpPr>
          <p:nvPr>
            <p:ph type="pic" sz="quarter" idx="13"/>
          </p:nvPr>
        </p:nvSpPr>
        <p:spPr>
          <a:xfrm>
            <a:off x="0" y="0"/>
            <a:ext cx="3390900" cy="6858000"/>
          </a:xfrm>
        </p:spPr>
        <p:txBody>
          <a:bodyPr rtlCol="0"/>
          <a:lstStyle/>
          <a:p>
            <a:pPr rtl="0"/>
            <a:r>
              <a:rPr lang="fr-FR"/>
              <a:t>Cliquez sur l'icône pour ajouter une image</a:t>
            </a:r>
            <a:endParaRPr lang="fr-FR" dirty="0"/>
          </a:p>
        </p:txBody>
      </p:sp>
      <p:sp>
        <p:nvSpPr>
          <p:cNvPr id="4" name="Espace réservé du pied de page 3">
            <a:extLst>
              <a:ext uri="{FF2B5EF4-FFF2-40B4-BE49-F238E27FC236}">
                <a16:creationId xmlns:a16="http://schemas.microsoft.com/office/drawing/2014/main" id="{066C855D-F8E6-4A14-9A2C-B840BF785374}"/>
              </a:ext>
            </a:extLst>
          </p:cNvPr>
          <p:cNvSpPr>
            <a:spLocks noGrp="1"/>
          </p:cNvSpPr>
          <p:nvPr>
            <p:ph type="ftr" sz="quarter" idx="11"/>
          </p:nvPr>
        </p:nvSpPr>
        <p:spPr/>
        <p:txBody>
          <a:bodyPr rtlCol="0"/>
          <a:lstStyle>
            <a:lvl1pPr>
              <a:defRPr>
                <a:solidFill>
                  <a:schemeClr val="bg1"/>
                </a:solidFill>
              </a:defRPr>
            </a:lvl1pPr>
          </a:lstStyle>
          <a:p>
            <a:pPr rtl="0"/>
            <a:r>
              <a:rPr lang="fr-FR"/>
              <a:t>Exemple de Texte de Pied de page</a:t>
            </a:r>
          </a:p>
        </p:txBody>
      </p:sp>
      <p:sp>
        <p:nvSpPr>
          <p:cNvPr id="17" name="Espace réservé du texte 16">
            <a:extLst>
              <a:ext uri="{FF2B5EF4-FFF2-40B4-BE49-F238E27FC236}">
                <a16:creationId xmlns:a16="http://schemas.microsoft.com/office/drawing/2014/main" id="{39EBCF59-A32E-4C9E-A6EE-03339289924B}"/>
              </a:ext>
            </a:extLst>
          </p:cNvPr>
          <p:cNvSpPr>
            <a:spLocks noGrp="1"/>
          </p:cNvSpPr>
          <p:nvPr>
            <p:ph type="body" sz="quarter" idx="16"/>
          </p:nvPr>
        </p:nvSpPr>
        <p:spPr>
          <a:xfrm>
            <a:off x="4640238" y="2290117"/>
            <a:ext cx="3043238" cy="3442290"/>
          </a:xfrm>
        </p:spPr>
        <p:txBody>
          <a:bodyPr rtlCol="0"/>
          <a:lstStyle>
            <a:lvl1pPr algn="ctr">
              <a:buNone/>
              <a:defRPr lang="fr-FR" sz="2000" kern="1200" dirty="0" smtClean="0">
                <a:solidFill>
                  <a:schemeClr val="tx2"/>
                </a:solidFill>
                <a:latin typeface="+mj-lt"/>
                <a:ea typeface="+mn-ea"/>
                <a:cs typeface="+mn-cs"/>
              </a:defRPr>
            </a:lvl1pPr>
          </a:lstStyle>
          <a:p>
            <a:pPr lvl="0" rtl="0"/>
            <a:r>
              <a:rPr lang="fr-FR"/>
              <a:t>Cliquez pour modifier les styles du texte du masque</a:t>
            </a:r>
          </a:p>
        </p:txBody>
      </p:sp>
      <p:sp>
        <p:nvSpPr>
          <p:cNvPr id="14" name="Espace réservé d’image 12">
            <a:extLst>
              <a:ext uri="{FF2B5EF4-FFF2-40B4-BE49-F238E27FC236}">
                <a16:creationId xmlns:a16="http://schemas.microsoft.com/office/drawing/2014/main" id="{2D5F265C-D250-4B74-9361-166CBD595ED2}"/>
              </a:ext>
            </a:extLst>
          </p:cNvPr>
          <p:cNvSpPr>
            <a:spLocks noGrp="1"/>
          </p:cNvSpPr>
          <p:nvPr>
            <p:ph type="pic" sz="quarter" idx="14"/>
          </p:nvPr>
        </p:nvSpPr>
        <p:spPr>
          <a:xfrm>
            <a:off x="8801100" y="0"/>
            <a:ext cx="3390900" cy="6858000"/>
          </a:xfrm>
        </p:spPr>
        <p:txBody>
          <a:bodyPr rtlCol="0"/>
          <a:lstStyle/>
          <a:p>
            <a:pPr rtl="0"/>
            <a:r>
              <a:rPr lang="fr-FR"/>
              <a:t>Cliquez sur l'icône pour ajouter une image</a:t>
            </a:r>
            <a:endParaRPr lang="fr-FR" dirty="0"/>
          </a:p>
        </p:txBody>
      </p:sp>
      <p:sp>
        <p:nvSpPr>
          <p:cNvPr id="3" name="Espace réservé de la date 2">
            <a:extLst>
              <a:ext uri="{FF2B5EF4-FFF2-40B4-BE49-F238E27FC236}">
                <a16:creationId xmlns:a16="http://schemas.microsoft.com/office/drawing/2014/main" id="{4B9CD27E-A7F2-4ABE-ACD4-27BF0183A80F}"/>
              </a:ext>
            </a:extLst>
          </p:cNvPr>
          <p:cNvSpPr>
            <a:spLocks noGrp="1"/>
          </p:cNvSpPr>
          <p:nvPr>
            <p:ph type="dt" sz="half" idx="10"/>
          </p:nvPr>
        </p:nvSpPr>
        <p:spPr/>
        <p:txBody>
          <a:bodyPr rtlCol="0"/>
          <a:lstStyle>
            <a:lvl1pPr>
              <a:defRPr>
                <a:solidFill>
                  <a:schemeClr val="bg1"/>
                </a:solidFill>
                <a:effectLst>
                  <a:outerShdw blurRad="38100" dist="38100" dir="2700000" algn="tl">
                    <a:srgbClr val="000000">
                      <a:alpha val="43137"/>
                    </a:srgbClr>
                  </a:outerShdw>
                </a:effectLst>
              </a:defRPr>
            </a:lvl1pPr>
          </a:lstStyle>
          <a:p>
            <a:pPr rtl="0"/>
            <a:r>
              <a:rPr lang="fr-FR"/>
              <a:t>1/02/20XX</a:t>
            </a:r>
          </a:p>
        </p:txBody>
      </p:sp>
      <p:sp>
        <p:nvSpPr>
          <p:cNvPr id="5" name="Espace réservé du numéro de diapositive 4">
            <a:extLst>
              <a:ext uri="{FF2B5EF4-FFF2-40B4-BE49-F238E27FC236}">
                <a16:creationId xmlns:a16="http://schemas.microsoft.com/office/drawing/2014/main" id="{BC11E480-83AE-40D7-B187-635F5737B30E}"/>
              </a:ext>
            </a:extLst>
          </p:cNvPr>
          <p:cNvSpPr>
            <a:spLocks noGrp="1"/>
          </p:cNvSpPr>
          <p:nvPr>
            <p:ph type="sldNum" sz="quarter" idx="12"/>
          </p:nvPr>
        </p:nvSpPr>
        <p:spPr/>
        <p:txBody>
          <a:bodyPr rtlCol="0"/>
          <a:lstStyle>
            <a:lvl1pPr>
              <a:defRPr>
                <a:solidFill>
                  <a:schemeClr val="bg1"/>
                </a:solidFill>
              </a:defRPr>
            </a:lvl1pPr>
          </a:lstStyle>
          <a:p>
            <a:pPr rtl="0"/>
            <a:fld id="{F8E28480-1C08-4458-AD97-0283E6FFD09D}" type="slidenum">
              <a:rPr lang="fr-FR" smtClean="0"/>
              <a:pPr rtl="0"/>
              <a:t>‹N°›</a:t>
            </a:fld>
            <a:endParaRPr lang="fr-FR" dirty="0">
              <a:solidFill>
                <a:schemeClr val="bg1"/>
              </a:solidFill>
            </a:endParaRPr>
          </a:p>
        </p:txBody>
      </p:sp>
    </p:spTree>
    <p:extLst>
      <p:ext uri="{BB962C8B-B14F-4D97-AF65-F5344CB8AC3E}">
        <p14:creationId xmlns:p14="http://schemas.microsoft.com/office/powerpoint/2010/main" val="640829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F0E8C4-F22F-4115-BFF9-731C089BD7B0}"/>
              </a:ext>
              <a:ext uri="{C183D7F6-B498-43B3-948B-1728B52AA6E4}">
                <adec:decorative xmlns:adec="http://schemas.microsoft.com/office/drawing/2017/decorative" val="1"/>
              </a:ext>
            </a:extLst>
          </p:cNvPr>
          <p:cNvSpPr/>
          <p:nvPr userDrawn="1"/>
        </p:nvSpPr>
        <p:spPr>
          <a:xfrm>
            <a:off x="0" y="0"/>
            <a:ext cx="81534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useBgFill="1">
        <p:nvSpPr>
          <p:cNvPr id="17" name="Rectangle 16">
            <a:extLst>
              <a:ext uri="{FF2B5EF4-FFF2-40B4-BE49-F238E27FC236}">
                <a16:creationId xmlns:a16="http://schemas.microsoft.com/office/drawing/2014/main" id="{D082772B-9710-45A8-9D16-12613E7BD4D4}"/>
              </a:ext>
              <a:ext uri="{C183D7F6-B498-43B3-948B-1728B52AA6E4}">
                <adec:decorative xmlns:adec="http://schemas.microsoft.com/office/drawing/2017/decorative" val="1"/>
              </a:ext>
            </a:extLst>
          </p:cNvPr>
          <p:cNvSpPr/>
          <p:nvPr userDrawn="1"/>
        </p:nvSpPr>
        <p:spPr>
          <a:xfrm>
            <a:off x="685800" y="685800"/>
            <a:ext cx="67818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re 1">
            <a:extLst>
              <a:ext uri="{FF2B5EF4-FFF2-40B4-BE49-F238E27FC236}">
                <a16:creationId xmlns:a16="http://schemas.microsoft.com/office/drawing/2014/main" id="{C652A839-69EA-494F-A4E7-B066C09CF24A}"/>
              </a:ext>
            </a:extLst>
          </p:cNvPr>
          <p:cNvSpPr>
            <a:spLocks noGrp="1"/>
          </p:cNvSpPr>
          <p:nvPr>
            <p:ph type="title" hasCustomPrompt="1"/>
          </p:nvPr>
        </p:nvSpPr>
        <p:spPr>
          <a:xfrm>
            <a:off x="1274064" y="964889"/>
            <a:ext cx="5605272" cy="914400"/>
          </a:xfrm>
        </p:spPr>
        <p:txBody>
          <a:bodyPr rtlCol="0">
            <a:noAutofit/>
          </a:bodyPr>
          <a:lstStyle>
            <a:lvl1pPr marL="228600" indent="-228600" algn="ctr">
              <a:lnSpc>
                <a:spcPct val="100000"/>
              </a:lnSpc>
              <a:spcBef>
                <a:spcPts val="1000"/>
              </a:spcBef>
              <a:defRPr sz="3200" spc="300" baseline="0"/>
            </a:lvl1pPr>
          </a:lstStyle>
          <a:p>
            <a:pPr rtl="0"/>
            <a:r>
              <a:rPr lang="fr-FR"/>
              <a:t>CLIQUER POUR MODIFIER LE STYLE DU TITRE MAÎTRE</a:t>
            </a:r>
          </a:p>
        </p:txBody>
      </p:sp>
      <p:sp>
        <p:nvSpPr>
          <p:cNvPr id="16" name="Espace réservé du pied de page 3">
            <a:extLst>
              <a:ext uri="{FF2B5EF4-FFF2-40B4-BE49-F238E27FC236}">
                <a16:creationId xmlns:a16="http://schemas.microsoft.com/office/drawing/2014/main" id="{2289EB81-6F63-41FF-8B72-E2D82EB50E07}"/>
              </a:ext>
            </a:extLst>
          </p:cNvPr>
          <p:cNvSpPr>
            <a:spLocks noGrp="1"/>
          </p:cNvSpPr>
          <p:nvPr>
            <p:ph type="ftr" sz="quarter" idx="15"/>
          </p:nvPr>
        </p:nvSpPr>
        <p:spPr>
          <a:xfrm rot="5400000">
            <a:off x="-1708136" y="3223750"/>
            <a:ext cx="4114800" cy="410501"/>
          </a:xfrm>
        </p:spPr>
        <p:txBody>
          <a:bodyPr rtlCol="0"/>
          <a:lstStyle/>
          <a:p>
            <a:pPr rtl="0"/>
            <a:r>
              <a:rPr lang="fr-FR"/>
              <a:t>Exemple de Texte de Pied de page</a:t>
            </a:r>
          </a:p>
        </p:txBody>
      </p:sp>
      <p:sp>
        <p:nvSpPr>
          <p:cNvPr id="10" name="Espace réservé du texte 9">
            <a:extLst>
              <a:ext uri="{FF2B5EF4-FFF2-40B4-BE49-F238E27FC236}">
                <a16:creationId xmlns:a16="http://schemas.microsoft.com/office/drawing/2014/main" id="{F2D898A5-86F4-4520-A618-C1CE7FCC1E94}"/>
              </a:ext>
            </a:extLst>
          </p:cNvPr>
          <p:cNvSpPr>
            <a:spLocks noGrp="1"/>
          </p:cNvSpPr>
          <p:nvPr>
            <p:ph type="body" sz="quarter" idx="13"/>
          </p:nvPr>
        </p:nvSpPr>
        <p:spPr>
          <a:xfrm>
            <a:off x="1309853" y="2135829"/>
            <a:ext cx="5600700" cy="3642347"/>
          </a:xfrm>
        </p:spPr>
        <p:txBody>
          <a:bodyPr rtlCol="0"/>
          <a:lstStyle>
            <a:lvl1pPr marL="0" indent="0">
              <a:buNone/>
              <a:defRPr lang="fr-FR" sz="2000" kern="1200" dirty="0" smtClean="0">
                <a:solidFill>
                  <a:schemeClr val="tx2">
                    <a:lumMod val="90000"/>
                  </a:schemeClr>
                </a:solidFill>
                <a:latin typeface="+mj-lt"/>
                <a:ea typeface="+mn-ea"/>
                <a:cs typeface="+mn-cs"/>
              </a:defRPr>
            </a:lvl1pPr>
            <a:lvl2pPr>
              <a:defRPr lang="fr-FR" sz="2000" kern="1200" dirty="0" smtClean="0">
                <a:solidFill>
                  <a:schemeClr val="tx2">
                    <a:lumMod val="90000"/>
                  </a:schemeClr>
                </a:solidFill>
                <a:latin typeface="+mj-lt"/>
                <a:ea typeface="+mn-ea"/>
                <a:cs typeface="+mn-cs"/>
              </a:defRPr>
            </a:lvl2pPr>
            <a:lvl3pPr>
              <a:defRPr lang="fr-FR" sz="2000" kern="1200" dirty="0" smtClean="0">
                <a:solidFill>
                  <a:schemeClr val="tx2">
                    <a:lumMod val="90000"/>
                  </a:schemeClr>
                </a:solidFill>
                <a:latin typeface="+mj-lt"/>
                <a:ea typeface="+mn-ea"/>
                <a:cs typeface="+mn-cs"/>
              </a:defRPr>
            </a:lvl3pPr>
            <a:lvl4pPr>
              <a:defRPr lang="fr-FR" sz="2000" kern="1200" dirty="0" smtClean="0">
                <a:solidFill>
                  <a:schemeClr val="tx2">
                    <a:lumMod val="90000"/>
                  </a:schemeClr>
                </a:solidFill>
                <a:latin typeface="+mj-lt"/>
                <a:ea typeface="+mn-ea"/>
                <a:cs typeface="+mn-cs"/>
              </a:defRPr>
            </a:lvl4pPr>
            <a:lvl5pPr>
              <a:defRPr lang="fr-FR" sz="2000" kern="1200" dirty="0">
                <a:solidFill>
                  <a:schemeClr val="tx2">
                    <a:lumMod val="90000"/>
                  </a:schemeClr>
                </a:solidFill>
                <a:latin typeface="+mj-lt"/>
                <a:ea typeface="+mn-ea"/>
                <a:cs typeface="+mn-cs"/>
              </a:defRPr>
            </a:lvl5pPr>
          </a:lstStyle>
          <a:p>
            <a:pPr lvl="0" rtl="0"/>
            <a:r>
              <a:rPr lang="fr-FR"/>
              <a:t>Cliquez pour modifier les styles du texte du masque</a:t>
            </a:r>
          </a:p>
        </p:txBody>
      </p:sp>
      <p:sp>
        <p:nvSpPr>
          <p:cNvPr id="13" name="Espace réservé d’image 12">
            <a:extLst>
              <a:ext uri="{FF2B5EF4-FFF2-40B4-BE49-F238E27FC236}">
                <a16:creationId xmlns:a16="http://schemas.microsoft.com/office/drawing/2014/main" id="{2D8262DD-38B7-432E-838E-874DEB156E0D}"/>
              </a:ext>
            </a:extLst>
          </p:cNvPr>
          <p:cNvSpPr>
            <a:spLocks noGrp="1"/>
          </p:cNvSpPr>
          <p:nvPr>
            <p:ph type="pic" sz="quarter" idx="10"/>
          </p:nvPr>
        </p:nvSpPr>
        <p:spPr>
          <a:xfrm>
            <a:off x="8839200" y="685800"/>
            <a:ext cx="2667000" cy="2400300"/>
          </a:xfrm>
        </p:spPr>
        <p:txBody>
          <a:bodyPr rtlCol="0"/>
          <a:lstStyle/>
          <a:p>
            <a:pPr rtl="0"/>
            <a:r>
              <a:rPr lang="fr-FR"/>
              <a:t>Cliquez sur l'icône pour ajouter une image</a:t>
            </a:r>
            <a:endParaRPr lang="fr-FR" dirty="0"/>
          </a:p>
        </p:txBody>
      </p:sp>
      <p:sp>
        <p:nvSpPr>
          <p:cNvPr id="14" name="Espace réservé d’image 12">
            <a:extLst>
              <a:ext uri="{FF2B5EF4-FFF2-40B4-BE49-F238E27FC236}">
                <a16:creationId xmlns:a16="http://schemas.microsoft.com/office/drawing/2014/main" id="{A1F656D3-42D5-4850-9BCE-034D55DCDBF9}"/>
              </a:ext>
            </a:extLst>
          </p:cNvPr>
          <p:cNvSpPr>
            <a:spLocks noGrp="1"/>
          </p:cNvSpPr>
          <p:nvPr>
            <p:ph type="pic" sz="quarter" idx="11"/>
          </p:nvPr>
        </p:nvSpPr>
        <p:spPr>
          <a:xfrm>
            <a:off x="8839200" y="3764738"/>
            <a:ext cx="2667000" cy="2404872"/>
          </a:xfrm>
        </p:spPr>
        <p:txBody>
          <a:bodyPr rtlCol="0"/>
          <a:lstStyle/>
          <a:p>
            <a:pPr rtl="0"/>
            <a:r>
              <a:rPr lang="fr-FR"/>
              <a:t>Cliquez sur l'icône pour ajouter une image</a:t>
            </a:r>
            <a:endParaRPr lang="fr-FR" dirty="0"/>
          </a:p>
        </p:txBody>
      </p:sp>
      <p:sp>
        <p:nvSpPr>
          <p:cNvPr id="15" name="Espace réservé de la date 2">
            <a:extLst>
              <a:ext uri="{FF2B5EF4-FFF2-40B4-BE49-F238E27FC236}">
                <a16:creationId xmlns:a16="http://schemas.microsoft.com/office/drawing/2014/main" id="{5E061156-5BF8-492F-93F2-A0C925229EF0}"/>
              </a:ext>
            </a:extLst>
          </p:cNvPr>
          <p:cNvSpPr>
            <a:spLocks noGrp="1"/>
          </p:cNvSpPr>
          <p:nvPr>
            <p:ph type="dt" sz="half" idx="14"/>
          </p:nvPr>
        </p:nvSpPr>
        <p:spPr>
          <a:xfrm rot="5400000">
            <a:off x="9800022" y="3223751"/>
            <a:ext cx="4114801" cy="410501"/>
          </a:xfrm>
        </p:spPr>
        <p:txBody>
          <a:bodyPr rtlCol="0"/>
          <a:lstStyle/>
          <a:p>
            <a:pPr rtl="0"/>
            <a:r>
              <a:rPr lang="fr-FR"/>
              <a:t>1/02/20XX</a:t>
            </a:r>
          </a:p>
        </p:txBody>
      </p:sp>
      <p:sp>
        <p:nvSpPr>
          <p:cNvPr id="18" name="Espace réservé du numéro de diapositive 4">
            <a:extLst>
              <a:ext uri="{FF2B5EF4-FFF2-40B4-BE49-F238E27FC236}">
                <a16:creationId xmlns:a16="http://schemas.microsoft.com/office/drawing/2014/main" id="{DE11E1B1-2B5D-421D-9903-5D4845A77B77}"/>
              </a:ext>
            </a:extLst>
          </p:cNvPr>
          <p:cNvSpPr>
            <a:spLocks noGrp="1"/>
          </p:cNvSpPr>
          <p:nvPr>
            <p:ph type="sldNum" sz="quarter" idx="16"/>
          </p:nvPr>
        </p:nvSpPr>
        <p:spPr>
          <a:xfrm>
            <a:off x="11116340" y="6356350"/>
            <a:ext cx="871868" cy="365125"/>
          </a:xfrm>
        </p:spPr>
        <p:txBody>
          <a:bodyPr rtlCol="0"/>
          <a:lstStyle/>
          <a:p>
            <a:pPr rtl="0"/>
            <a:fld id="{F8E28480-1C08-4458-AD97-0283E6FFD09D}" type="slidenum">
              <a:rPr lang="fr-FR" smtClean="0"/>
              <a:pPr rtl="0"/>
              <a:t>‹N°›</a:t>
            </a:fld>
            <a:endParaRPr lang="fr-FR" dirty="0"/>
          </a:p>
        </p:txBody>
      </p:sp>
    </p:spTree>
    <p:extLst>
      <p:ext uri="{BB962C8B-B14F-4D97-AF65-F5344CB8AC3E}">
        <p14:creationId xmlns:p14="http://schemas.microsoft.com/office/powerpoint/2010/main" val="3554599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ut de sec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186BBE9-85AC-4FEF-8647-85DC61E30B35}"/>
              </a:ext>
              <a:ext uri="{C183D7F6-B498-43B3-948B-1728B52AA6E4}">
                <adec:decorative xmlns:adec="http://schemas.microsoft.com/office/drawing/2017/decorative" val="1"/>
              </a:ext>
            </a:extLst>
          </p:cNvPr>
          <p:cNvSpPr/>
          <p:nvPr userDrawn="1"/>
        </p:nvSpPr>
        <p:spPr>
          <a:xfrm>
            <a:off x="7467600" y="1732305"/>
            <a:ext cx="3390900" cy="3482992"/>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0" name="Espace réservé d’image 9">
            <a:extLst>
              <a:ext uri="{FF2B5EF4-FFF2-40B4-BE49-F238E27FC236}">
                <a16:creationId xmlns:a16="http://schemas.microsoft.com/office/drawing/2014/main" id="{334835FD-1AFB-4FBE-BCCE-D5FAD1E9E8D2}"/>
              </a:ext>
            </a:extLst>
          </p:cNvPr>
          <p:cNvSpPr>
            <a:spLocks noGrp="1"/>
          </p:cNvSpPr>
          <p:nvPr>
            <p:ph type="pic" sz="quarter" idx="15"/>
          </p:nvPr>
        </p:nvSpPr>
        <p:spPr>
          <a:xfrm>
            <a:off x="0" y="0"/>
            <a:ext cx="12192000" cy="6858000"/>
          </a:xfrm>
          <a:custGeom>
            <a:avLst/>
            <a:gdLst>
              <a:gd name="connsiteX0" fmla="*/ 7467600 w 12192000"/>
              <a:gd name="connsiteY0" fmla="*/ 1732305 h 6858000"/>
              <a:gd name="connsiteX1" fmla="*/ 7467600 w 12192000"/>
              <a:gd name="connsiteY1" fmla="*/ 5215297 h 6858000"/>
              <a:gd name="connsiteX2" fmla="*/ 10858500 w 12192000"/>
              <a:gd name="connsiteY2" fmla="*/ 5215297 h 6858000"/>
              <a:gd name="connsiteX3" fmla="*/ 10858500 w 12192000"/>
              <a:gd name="connsiteY3" fmla="*/ 173230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7467600" y="1732305"/>
                </a:moveTo>
                <a:lnTo>
                  <a:pt x="7467600" y="5215297"/>
                </a:lnTo>
                <a:lnTo>
                  <a:pt x="10858500" y="5215297"/>
                </a:lnTo>
                <a:lnTo>
                  <a:pt x="10858500" y="1732305"/>
                </a:lnTo>
                <a:close/>
                <a:moveTo>
                  <a:pt x="0" y="0"/>
                </a:moveTo>
                <a:lnTo>
                  <a:pt x="12192000" y="0"/>
                </a:lnTo>
                <a:lnTo>
                  <a:pt x="12192000" y="6858000"/>
                </a:lnTo>
                <a:lnTo>
                  <a:pt x="0" y="6858000"/>
                </a:lnTo>
                <a:close/>
              </a:path>
            </a:pathLst>
          </a:custGeom>
        </p:spPr>
        <p:txBody>
          <a:bodyPr wrap="square" rtlCol="0">
            <a:noAutofit/>
          </a:bodyPr>
          <a:lstStyle/>
          <a:p>
            <a:pPr rtl="0"/>
            <a:r>
              <a:rPr lang="fr-FR"/>
              <a:t>Cliquez sur l'icône pour ajouter une image</a:t>
            </a:r>
            <a:endParaRPr lang="fr-FR" dirty="0"/>
          </a:p>
        </p:txBody>
      </p:sp>
      <p:sp>
        <p:nvSpPr>
          <p:cNvPr id="2" name="Titre 1">
            <a:extLst>
              <a:ext uri="{FF2B5EF4-FFF2-40B4-BE49-F238E27FC236}">
                <a16:creationId xmlns:a16="http://schemas.microsoft.com/office/drawing/2014/main" id="{7D50E5CE-ECB4-4D9A-95BD-EF41E78834EE}"/>
              </a:ext>
            </a:extLst>
          </p:cNvPr>
          <p:cNvSpPr>
            <a:spLocks noGrp="1"/>
          </p:cNvSpPr>
          <p:nvPr>
            <p:ph type="title" hasCustomPrompt="1"/>
          </p:nvPr>
        </p:nvSpPr>
        <p:spPr>
          <a:xfrm>
            <a:off x="7750629" y="2057400"/>
            <a:ext cx="2804191" cy="1775012"/>
          </a:xfrm>
        </p:spPr>
        <p:txBody>
          <a:bodyPr rtlCol="0">
            <a:normAutofit/>
          </a:bodyPr>
          <a:lstStyle>
            <a:lvl1pPr marL="0" indent="0" algn="ctr">
              <a:lnSpc>
                <a:spcPct val="100000"/>
              </a:lnSpc>
              <a:spcBef>
                <a:spcPts val="1000"/>
              </a:spcBef>
              <a:defRPr sz="3200" spc="300" baseline="0">
                <a:solidFill>
                  <a:schemeClr val="bg1"/>
                </a:solidFill>
              </a:defRPr>
            </a:lvl1pPr>
          </a:lstStyle>
          <a:p>
            <a:pPr rtl="0"/>
            <a:r>
              <a:rPr lang="fr-FR"/>
              <a:t>CLIQUEZ POUR MODIFIER LE STYLE DU TITRE DE MASQUE</a:t>
            </a:r>
          </a:p>
        </p:txBody>
      </p:sp>
      <p:sp>
        <p:nvSpPr>
          <p:cNvPr id="12" name="Espace réservé du texte 11">
            <a:extLst>
              <a:ext uri="{FF2B5EF4-FFF2-40B4-BE49-F238E27FC236}">
                <a16:creationId xmlns:a16="http://schemas.microsoft.com/office/drawing/2014/main" id="{15B8F8B4-7A4C-46FC-86C4-7EDF3965E8AF}"/>
              </a:ext>
            </a:extLst>
          </p:cNvPr>
          <p:cNvSpPr>
            <a:spLocks noGrp="1"/>
          </p:cNvSpPr>
          <p:nvPr>
            <p:ph type="body" sz="quarter" idx="14"/>
          </p:nvPr>
        </p:nvSpPr>
        <p:spPr>
          <a:xfrm>
            <a:off x="7831744" y="3986140"/>
            <a:ext cx="2663825" cy="976312"/>
          </a:xfrm>
        </p:spPr>
        <p:txBody>
          <a:bodyPr rtlCol="0"/>
          <a:lstStyle>
            <a:lvl1pPr marL="0" indent="0" algn="ctr">
              <a:buNone/>
              <a:defRPr lang="fr-FR" sz="2000" i="1" kern="1200" dirty="0" smtClean="0">
                <a:solidFill>
                  <a:schemeClr val="bg1"/>
                </a:solidFill>
                <a:latin typeface="+mj-lt"/>
                <a:ea typeface="+mn-ea"/>
                <a:cs typeface="+mn-cs"/>
              </a:defRPr>
            </a:lvl1pPr>
          </a:lstStyle>
          <a:p>
            <a:pPr lvl="0" rtl="0"/>
            <a:r>
              <a:rPr lang="fr-FR"/>
              <a:t>Cliquez pour modifier les styles du texte du masque</a:t>
            </a:r>
          </a:p>
        </p:txBody>
      </p:sp>
    </p:spTree>
    <p:extLst>
      <p:ext uri="{BB962C8B-B14F-4D97-AF65-F5344CB8AC3E}">
        <p14:creationId xmlns:p14="http://schemas.microsoft.com/office/powerpoint/2010/main" val="2407233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Équipe">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F888699-B2F4-4D1E-9B99-FB38DB6F8614}"/>
              </a:ext>
              <a:ext uri="{C183D7F6-B498-43B3-948B-1728B52AA6E4}">
                <adec:decorative xmlns:adec="http://schemas.microsoft.com/office/drawing/2017/decorative" val="1"/>
              </a:ext>
            </a:extLst>
          </p:cNvPr>
          <p:cNvSpPr/>
          <p:nvPr userDrawn="1"/>
        </p:nvSpPr>
        <p:spPr>
          <a:xfrm>
            <a:off x="-1" y="0"/>
            <a:ext cx="12192001"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7" name="Rectangle 6">
            <a:extLst>
              <a:ext uri="{FF2B5EF4-FFF2-40B4-BE49-F238E27FC236}">
                <a16:creationId xmlns:a16="http://schemas.microsoft.com/office/drawing/2014/main" id="{B59C0F5F-52B5-4046-92E2-12C9AE3A010A}"/>
              </a:ext>
              <a:ext uri="{C183D7F6-B498-43B3-948B-1728B52AA6E4}">
                <adec:decorative xmlns:adec="http://schemas.microsoft.com/office/drawing/2017/decorative" val="1"/>
              </a:ext>
            </a:extLst>
          </p:cNvPr>
          <p:cNvSpPr/>
          <p:nvPr userDrawn="1"/>
        </p:nvSpPr>
        <p:spPr>
          <a:xfrm>
            <a:off x="685799" y="685801"/>
            <a:ext cx="10820401" cy="5486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8" name="Titre 1">
            <a:extLst>
              <a:ext uri="{FF2B5EF4-FFF2-40B4-BE49-F238E27FC236}">
                <a16:creationId xmlns:a16="http://schemas.microsoft.com/office/drawing/2014/main" id="{6C531D59-0AA7-4A6E-A153-F12AF50DEB51}"/>
              </a:ext>
            </a:extLst>
          </p:cNvPr>
          <p:cNvSpPr>
            <a:spLocks noGrp="1"/>
          </p:cNvSpPr>
          <p:nvPr>
            <p:ph type="title"/>
          </p:nvPr>
        </p:nvSpPr>
        <p:spPr>
          <a:xfrm>
            <a:off x="1279525" y="1128712"/>
            <a:ext cx="9582507" cy="737575"/>
          </a:xfrm>
        </p:spPr>
        <p:txBody>
          <a:bodyPr rtlCol="0">
            <a:normAutofit/>
          </a:bodyPr>
          <a:lstStyle>
            <a:lvl1pPr algn="ctr">
              <a:defRPr sz="3200" cap="all" spc="300" baseline="0"/>
            </a:lvl1pPr>
          </a:lstStyle>
          <a:p>
            <a:pPr rtl="0"/>
            <a:r>
              <a:rPr lang="fr-FR"/>
              <a:t>Modifiez le style du titre</a:t>
            </a:r>
          </a:p>
        </p:txBody>
      </p:sp>
      <p:sp>
        <p:nvSpPr>
          <p:cNvPr id="27" name="Espace réservé du pied de page 3">
            <a:extLst>
              <a:ext uri="{FF2B5EF4-FFF2-40B4-BE49-F238E27FC236}">
                <a16:creationId xmlns:a16="http://schemas.microsoft.com/office/drawing/2014/main" id="{A8CB739F-40B1-4B56-9FC7-D0C3D6C6A98E}"/>
              </a:ext>
            </a:extLst>
          </p:cNvPr>
          <p:cNvSpPr>
            <a:spLocks noGrp="1"/>
          </p:cNvSpPr>
          <p:nvPr>
            <p:ph type="ftr" sz="quarter" idx="22"/>
          </p:nvPr>
        </p:nvSpPr>
        <p:spPr>
          <a:xfrm rot="5400000">
            <a:off x="-1708136" y="3223750"/>
            <a:ext cx="4114800" cy="410501"/>
          </a:xfrm>
        </p:spPr>
        <p:txBody>
          <a:bodyPr rtlCol="0"/>
          <a:lstStyle/>
          <a:p>
            <a:pPr rtl="0"/>
            <a:r>
              <a:rPr lang="fr-FR"/>
              <a:t>Exemple de Texte de Pied de page</a:t>
            </a:r>
          </a:p>
        </p:txBody>
      </p:sp>
      <p:sp>
        <p:nvSpPr>
          <p:cNvPr id="19" name="Espace réservé d’image 18">
            <a:extLst>
              <a:ext uri="{FF2B5EF4-FFF2-40B4-BE49-F238E27FC236}">
                <a16:creationId xmlns:a16="http://schemas.microsoft.com/office/drawing/2014/main" id="{F4662255-912C-47B2-9F89-E8EA289186C3}"/>
              </a:ext>
            </a:extLst>
          </p:cNvPr>
          <p:cNvSpPr>
            <a:spLocks noGrp="1"/>
          </p:cNvSpPr>
          <p:nvPr>
            <p:ph type="pic" sz="quarter" idx="10"/>
          </p:nvPr>
        </p:nvSpPr>
        <p:spPr>
          <a:xfrm>
            <a:off x="1279525" y="2155389"/>
            <a:ext cx="2003425" cy="2002536"/>
          </a:xfrm>
        </p:spPr>
        <p:txBody>
          <a:bodyPr rtlCol="0"/>
          <a:lstStyle/>
          <a:p>
            <a:pPr rtl="0"/>
            <a:r>
              <a:rPr lang="fr-FR"/>
              <a:t>Cliquez sur l'icône pour ajouter une image</a:t>
            </a:r>
            <a:endParaRPr lang="fr-FR" dirty="0"/>
          </a:p>
        </p:txBody>
      </p:sp>
      <p:sp>
        <p:nvSpPr>
          <p:cNvPr id="13" name="Espace réservé du texte 2">
            <a:extLst>
              <a:ext uri="{FF2B5EF4-FFF2-40B4-BE49-F238E27FC236}">
                <a16:creationId xmlns:a16="http://schemas.microsoft.com/office/drawing/2014/main" id="{14BC86AA-75EF-424D-A00E-E44E64F49307}"/>
              </a:ext>
            </a:extLst>
          </p:cNvPr>
          <p:cNvSpPr>
            <a:spLocks noGrp="1"/>
          </p:cNvSpPr>
          <p:nvPr>
            <p:ph type="body" sz="quarter" idx="16"/>
          </p:nvPr>
        </p:nvSpPr>
        <p:spPr>
          <a:xfrm>
            <a:off x="1265795" y="4445636"/>
            <a:ext cx="2011363" cy="545126"/>
          </a:xfrm>
        </p:spPr>
        <p:txBody>
          <a:bodyPr rtlCol="0"/>
          <a:lstStyle>
            <a:lvl1pPr marL="0" indent="0" algn="ctr">
              <a:buNone/>
              <a:defRPr/>
            </a:lvl1pPr>
          </a:lstStyle>
          <a:p>
            <a:pPr lvl="0" rtl="0"/>
            <a:r>
              <a:rPr lang="fr-FR"/>
              <a:t>Cliquez pour modifier les styles du texte du masque</a:t>
            </a:r>
          </a:p>
        </p:txBody>
      </p:sp>
      <p:sp>
        <p:nvSpPr>
          <p:cNvPr id="14" name="Espace réservé du texte 2">
            <a:extLst>
              <a:ext uri="{FF2B5EF4-FFF2-40B4-BE49-F238E27FC236}">
                <a16:creationId xmlns:a16="http://schemas.microsoft.com/office/drawing/2014/main" id="{4651915F-8813-4F19-9282-4069723EC96E}"/>
              </a:ext>
            </a:extLst>
          </p:cNvPr>
          <p:cNvSpPr>
            <a:spLocks noGrp="1"/>
          </p:cNvSpPr>
          <p:nvPr>
            <p:ph type="body" sz="quarter" idx="17"/>
          </p:nvPr>
        </p:nvSpPr>
        <p:spPr>
          <a:xfrm>
            <a:off x="1258339" y="5030809"/>
            <a:ext cx="2011363" cy="545126"/>
          </a:xfrm>
        </p:spPr>
        <p:txBody>
          <a:bodyPr rtlCol="0"/>
          <a:lstStyle>
            <a:lvl1pPr marL="0" indent="0" algn="ctr">
              <a:buNone/>
              <a:defRPr lang="fr-FR" sz="1800" kern="1200" dirty="0" smtClean="0">
                <a:solidFill>
                  <a:schemeClr val="tx2"/>
                </a:solidFill>
                <a:latin typeface="+mj-lt"/>
                <a:ea typeface="+mn-ea"/>
                <a:cs typeface="+mn-cs"/>
              </a:defRPr>
            </a:lvl1pPr>
          </a:lstStyle>
          <a:p>
            <a:pPr lvl="0" rtl="0"/>
            <a:r>
              <a:rPr lang="fr-FR"/>
              <a:t>Cliquez pour modifier les styles du texte du masque</a:t>
            </a:r>
          </a:p>
        </p:txBody>
      </p:sp>
      <p:sp>
        <p:nvSpPr>
          <p:cNvPr id="20" name="Espace réservé d’image 18">
            <a:extLst>
              <a:ext uri="{FF2B5EF4-FFF2-40B4-BE49-F238E27FC236}">
                <a16:creationId xmlns:a16="http://schemas.microsoft.com/office/drawing/2014/main" id="{BDD03108-13F4-4623-8FF3-A81028227179}"/>
              </a:ext>
            </a:extLst>
          </p:cNvPr>
          <p:cNvSpPr>
            <a:spLocks noGrp="1"/>
          </p:cNvSpPr>
          <p:nvPr>
            <p:ph type="pic" sz="quarter" idx="11"/>
          </p:nvPr>
        </p:nvSpPr>
        <p:spPr>
          <a:xfrm>
            <a:off x="3804132" y="2155389"/>
            <a:ext cx="2003425" cy="2002536"/>
          </a:xfrm>
        </p:spPr>
        <p:txBody>
          <a:bodyPr rtlCol="0"/>
          <a:lstStyle/>
          <a:p>
            <a:pPr rtl="0"/>
            <a:r>
              <a:rPr lang="fr-FR"/>
              <a:t>Cliquez sur l'icône pour ajouter une image</a:t>
            </a:r>
            <a:endParaRPr lang="fr-FR" dirty="0"/>
          </a:p>
        </p:txBody>
      </p:sp>
      <p:sp>
        <p:nvSpPr>
          <p:cNvPr id="3" name="Espace réservé du texte 2">
            <a:extLst>
              <a:ext uri="{FF2B5EF4-FFF2-40B4-BE49-F238E27FC236}">
                <a16:creationId xmlns:a16="http://schemas.microsoft.com/office/drawing/2014/main" id="{85FEA53B-7103-43EE-A27D-C03676BE7A3E}"/>
              </a:ext>
            </a:extLst>
          </p:cNvPr>
          <p:cNvSpPr>
            <a:spLocks noGrp="1"/>
          </p:cNvSpPr>
          <p:nvPr>
            <p:ph type="body" sz="quarter" idx="14"/>
          </p:nvPr>
        </p:nvSpPr>
        <p:spPr>
          <a:xfrm>
            <a:off x="3803650" y="4446588"/>
            <a:ext cx="2011363" cy="545126"/>
          </a:xfrm>
        </p:spPr>
        <p:txBody>
          <a:bodyPr rtlCol="0"/>
          <a:lstStyle>
            <a:lvl1pPr marL="0" indent="0" algn="ctr">
              <a:buNone/>
              <a:defRPr/>
            </a:lvl1pPr>
          </a:lstStyle>
          <a:p>
            <a:pPr lvl="0" rtl="0"/>
            <a:r>
              <a:rPr lang="fr-FR"/>
              <a:t>Cliquez pour modifier les styles du texte du masque</a:t>
            </a:r>
          </a:p>
        </p:txBody>
      </p:sp>
      <p:sp>
        <p:nvSpPr>
          <p:cNvPr id="12" name="Espace réservé du texte 2">
            <a:extLst>
              <a:ext uri="{FF2B5EF4-FFF2-40B4-BE49-F238E27FC236}">
                <a16:creationId xmlns:a16="http://schemas.microsoft.com/office/drawing/2014/main" id="{D2D40785-78DE-4A0A-BE87-FBA306D4E0E8}"/>
              </a:ext>
            </a:extLst>
          </p:cNvPr>
          <p:cNvSpPr>
            <a:spLocks noGrp="1"/>
          </p:cNvSpPr>
          <p:nvPr>
            <p:ph type="body" sz="quarter" idx="15"/>
          </p:nvPr>
        </p:nvSpPr>
        <p:spPr>
          <a:xfrm>
            <a:off x="3796194" y="5031761"/>
            <a:ext cx="2011363" cy="545126"/>
          </a:xfrm>
        </p:spPr>
        <p:txBody>
          <a:bodyPr rtlCol="0"/>
          <a:lstStyle>
            <a:lvl1pPr marL="0" indent="0" algn="ctr">
              <a:buNone/>
              <a:defRPr lang="fr-FR" sz="1800" kern="1200" dirty="0" smtClean="0">
                <a:solidFill>
                  <a:schemeClr val="tx2"/>
                </a:solidFill>
                <a:latin typeface="+mj-lt"/>
                <a:ea typeface="+mn-ea"/>
                <a:cs typeface="+mn-cs"/>
              </a:defRPr>
            </a:lvl1pPr>
          </a:lstStyle>
          <a:p>
            <a:pPr lvl="0" rtl="0"/>
            <a:r>
              <a:rPr lang="fr-FR"/>
              <a:t>Cliquez pour modifier les styles du texte du masque</a:t>
            </a:r>
          </a:p>
        </p:txBody>
      </p:sp>
      <p:sp>
        <p:nvSpPr>
          <p:cNvPr id="21" name="Espace réservé d’image 18">
            <a:extLst>
              <a:ext uri="{FF2B5EF4-FFF2-40B4-BE49-F238E27FC236}">
                <a16:creationId xmlns:a16="http://schemas.microsoft.com/office/drawing/2014/main" id="{91167149-D0F9-4485-9BE8-A52BED2664AC}"/>
              </a:ext>
            </a:extLst>
          </p:cNvPr>
          <p:cNvSpPr>
            <a:spLocks noGrp="1"/>
          </p:cNvSpPr>
          <p:nvPr>
            <p:ph type="pic" sz="quarter" idx="12"/>
          </p:nvPr>
        </p:nvSpPr>
        <p:spPr>
          <a:xfrm>
            <a:off x="6332269" y="2155389"/>
            <a:ext cx="2003425" cy="2002536"/>
          </a:xfrm>
        </p:spPr>
        <p:txBody>
          <a:bodyPr rtlCol="0"/>
          <a:lstStyle/>
          <a:p>
            <a:pPr rtl="0"/>
            <a:r>
              <a:rPr lang="fr-FR"/>
              <a:t>Cliquez sur l'icône pour ajouter une image</a:t>
            </a:r>
            <a:endParaRPr lang="fr-FR" dirty="0"/>
          </a:p>
        </p:txBody>
      </p:sp>
      <p:sp>
        <p:nvSpPr>
          <p:cNvPr id="15" name="Espace réservé du texte 2">
            <a:extLst>
              <a:ext uri="{FF2B5EF4-FFF2-40B4-BE49-F238E27FC236}">
                <a16:creationId xmlns:a16="http://schemas.microsoft.com/office/drawing/2014/main" id="{AB40F8CF-C64A-4DB4-9A1A-7BFAC245F02A}"/>
              </a:ext>
            </a:extLst>
          </p:cNvPr>
          <p:cNvSpPr>
            <a:spLocks noGrp="1"/>
          </p:cNvSpPr>
          <p:nvPr>
            <p:ph type="body" sz="quarter" idx="18"/>
          </p:nvPr>
        </p:nvSpPr>
        <p:spPr>
          <a:xfrm>
            <a:off x="6333721" y="4445636"/>
            <a:ext cx="2011363" cy="545126"/>
          </a:xfrm>
        </p:spPr>
        <p:txBody>
          <a:bodyPr rtlCol="0"/>
          <a:lstStyle>
            <a:lvl1pPr marL="0" indent="0" algn="ctr">
              <a:buNone/>
              <a:defRPr/>
            </a:lvl1pPr>
          </a:lstStyle>
          <a:p>
            <a:pPr lvl="0" rtl="0"/>
            <a:r>
              <a:rPr lang="fr-FR"/>
              <a:t>Cliquez pour modifier les styles du texte du masque</a:t>
            </a:r>
          </a:p>
        </p:txBody>
      </p:sp>
      <p:sp>
        <p:nvSpPr>
          <p:cNvPr id="16" name="Espace réservé du texte 2">
            <a:extLst>
              <a:ext uri="{FF2B5EF4-FFF2-40B4-BE49-F238E27FC236}">
                <a16:creationId xmlns:a16="http://schemas.microsoft.com/office/drawing/2014/main" id="{CF3F1EF2-8FAE-4D87-AF55-EB9978D55F87}"/>
              </a:ext>
            </a:extLst>
          </p:cNvPr>
          <p:cNvSpPr>
            <a:spLocks noGrp="1"/>
          </p:cNvSpPr>
          <p:nvPr>
            <p:ph type="body" sz="quarter" idx="19"/>
          </p:nvPr>
        </p:nvSpPr>
        <p:spPr>
          <a:xfrm>
            <a:off x="6326265" y="5030809"/>
            <a:ext cx="2011363" cy="545126"/>
          </a:xfrm>
        </p:spPr>
        <p:txBody>
          <a:bodyPr rtlCol="0"/>
          <a:lstStyle>
            <a:lvl1pPr marL="0" indent="0" algn="ctr">
              <a:buNone/>
              <a:defRPr lang="fr-FR" sz="1800" kern="1200" dirty="0" smtClean="0">
                <a:solidFill>
                  <a:schemeClr val="tx2"/>
                </a:solidFill>
                <a:latin typeface="+mj-lt"/>
                <a:ea typeface="+mn-ea"/>
                <a:cs typeface="+mn-cs"/>
              </a:defRPr>
            </a:lvl1pPr>
          </a:lstStyle>
          <a:p>
            <a:pPr lvl="0" rtl="0"/>
            <a:r>
              <a:rPr lang="fr-FR"/>
              <a:t>Cliquez pour modifier les styles du texte du masque</a:t>
            </a:r>
          </a:p>
        </p:txBody>
      </p:sp>
      <p:sp>
        <p:nvSpPr>
          <p:cNvPr id="22" name="Espace réservé d’image 18">
            <a:extLst>
              <a:ext uri="{FF2B5EF4-FFF2-40B4-BE49-F238E27FC236}">
                <a16:creationId xmlns:a16="http://schemas.microsoft.com/office/drawing/2014/main" id="{1A66F4CC-066D-41CE-A8F6-A452F518D57B}"/>
              </a:ext>
            </a:extLst>
          </p:cNvPr>
          <p:cNvSpPr>
            <a:spLocks noGrp="1"/>
          </p:cNvSpPr>
          <p:nvPr>
            <p:ph type="pic" sz="quarter" idx="13"/>
          </p:nvPr>
        </p:nvSpPr>
        <p:spPr>
          <a:xfrm>
            <a:off x="8858607" y="2155389"/>
            <a:ext cx="2003425" cy="2002536"/>
          </a:xfrm>
        </p:spPr>
        <p:txBody>
          <a:bodyPr rtlCol="0"/>
          <a:lstStyle/>
          <a:p>
            <a:pPr rtl="0"/>
            <a:r>
              <a:rPr lang="fr-FR"/>
              <a:t>Cliquez sur l'icône pour ajouter une image</a:t>
            </a:r>
            <a:endParaRPr lang="fr-FR" dirty="0"/>
          </a:p>
        </p:txBody>
      </p:sp>
      <p:sp>
        <p:nvSpPr>
          <p:cNvPr id="18" name="Espace réservé du texte 2">
            <a:extLst>
              <a:ext uri="{FF2B5EF4-FFF2-40B4-BE49-F238E27FC236}">
                <a16:creationId xmlns:a16="http://schemas.microsoft.com/office/drawing/2014/main" id="{5FA1103C-3979-4242-A077-18B4BD99A79A}"/>
              </a:ext>
            </a:extLst>
          </p:cNvPr>
          <p:cNvSpPr>
            <a:spLocks noGrp="1"/>
          </p:cNvSpPr>
          <p:nvPr>
            <p:ph type="body" sz="quarter" idx="20"/>
          </p:nvPr>
        </p:nvSpPr>
        <p:spPr>
          <a:xfrm>
            <a:off x="8863792" y="4445636"/>
            <a:ext cx="2011363" cy="545126"/>
          </a:xfrm>
        </p:spPr>
        <p:txBody>
          <a:bodyPr rtlCol="0"/>
          <a:lstStyle>
            <a:lvl1pPr marL="0" indent="0" algn="ctr">
              <a:buNone/>
              <a:defRPr/>
            </a:lvl1pPr>
          </a:lstStyle>
          <a:p>
            <a:pPr lvl="0" rtl="0"/>
            <a:r>
              <a:rPr lang="fr-FR"/>
              <a:t>Cliquez pour modifier les styles du texte du masque</a:t>
            </a:r>
          </a:p>
        </p:txBody>
      </p:sp>
      <p:sp>
        <p:nvSpPr>
          <p:cNvPr id="23" name="Espace réservé du texte 2">
            <a:extLst>
              <a:ext uri="{FF2B5EF4-FFF2-40B4-BE49-F238E27FC236}">
                <a16:creationId xmlns:a16="http://schemas.microsoft.com/office/drawing/2014/main" id="{48AFB00F-138B-4D19-BB2E-61BF5D57CD23}"/>
              </a:ext>
            </a:extLst>
          </p:cNvPr>
          <p:cNvSpPr>
            <a:spLocks noGrp="1"/>
          </p:cNvSpPr>
          <p:nvPr>
            <p:ph type="body" sz="quarter" idx="21"/>
          </p:nvPr>
        </p:nvSpPr>
        <p:spPr>
          <a:xfrm>
            <a:off x="8856336" y="5030809"/>
            <a:ext cx="2011363" cy="545126"/>
          </a:xfrm>
        </p:spPr>
        <p:txBody>
          <a:bodyPr rtlCol="0"/>
          <a:lstStyle>
            <a:lvl1pPr marL="0" indent="0" algn="ctr">
              <a:buNone/>
              <a:defRPr lang="fr-FR" sz="1800" kern="1200" dirty="0" smtClean="0">
                <a:solidFill>
                  <a:schemeClr val="tx2"/>
                </a:solidFill>
                <a:latin typeface="+mj-lt"/>
                <a:ea typeface="+mn-ea"/>
                <a:cs typeface="+mn-cs"/>
              </a:defRPr>
            </a:lvl1pPr>
          </a:lstStyle>
          <a:p>
            <a:pPr lvl="0" rtl="0"/>
            <a:r>
              <a:rPr lang="fr-FR"/>
              <a:t>Cliquez pour modifier les styles du texte du masque</a:t>
            </a:r>
          </a:p>
        </p:txBody>
      </p:sp>
      <p:sp>
        <p:nvSpPr>
          <p:cNvPr id="25" name="Espace réservé de la date 3">
            <a:extLst>
              <a:ext uri="{FF2B5EF4-FFF2-40B4-BE49-F238E27FC236}">
                <a16:creationId xmlns:a16="http://schemas.microsoft.com/office/drawing/2014/main" id="{DBE35EB5-8D79-4E90-872C-AF52B25E1F62}"/>
              </a:ext>
            </a:extLst>
          </p:cNvPr>
          <p:cNvSpPr>
            <a:spLocks noGrp="1"/>
          </p:cNvSpPr>
          <p:nvPr>
            <p:ph type="dt" sz="half" idx="4294967295"/>
          </p:nvPr>
        </p:nvSpPr>
        <p:spPr>
          <a:xfrm rot="5400000">
            <a:off x="9782174" y="3224214"/>
            <a:ext cx="4114800" cy="409575"/>
          </a:xfrm>
        </p:spPr>
        <p:txBody>
          <a:bodyPr rtlCol="0"/>
          <a:lstStyle/>
          <a:p>
            <a:pPr rtl="0"/>
            <a:r>
              <a:rPr lang="fr-FR"/>
              <a:t>1/02/20XX</a:t>
            </a:r>
          </a:p>
        </p:txBody>
      </p:sp>
      <p:sp>
        <p:nvSpPr>
          <p:cNvPr id="26" name="Espace réservé du numéro de diapositive 5">
            <a:extLst>
              <a:ext uri="{FF2B5EF4-FFF2-40B4-BE49-F238E27FC236}">
                <a16:creationId xmlns:a16="http://schemas.microsoft.com/office/drawing/2014/main" id="{FC9F0DA2-B99D-4F44-9277-9BA3A1D929FF}"/>
              </a:ext>
            </a:extLst>
          </p:cNvPr>
          <p:cNvSpPr>
            <a:spLocks noGrp="1"/>
          </p:cNvSpPr>
          <p:nvPr>
            <p:ph type="sldNum" sz="quarter" idx="4294967295"/>
          </p:nvPr>
        </p:nvSpPr>
        <p:spPr>
          <a:xfrm>
            <a:off x="11506200" y="6356350"/>
            <a:ext cx="685800" cy="365125"/>
          </a:xfrm>
        </p:spPr>
        <p:txBody>
          <a:bodyPr rtlCol="0"/>
          <a:lstStyle/>
          <a:p>
            <a:pPr algn="ctr" rtl="0"/>
            <a:fld id="{54B97B59-3B2F-4E46-A216-C2A7D249F47E}" type="slidenum">
              <a:rPr lang="fr-FR" smtClean="0"/>
              <a:pPr algn="ctr" rtl="0"/>
              <a:t>‹N°›</a:t>
            </a:fld>
            <a:endParaRPr lang="fr-FR" dirty="0"/>
          </a:p>
        </p:txBody>
      </p:sp>
    </p:spTree>
    <p:extLst>
      <p:ext uri="{BB962C8B-B14F-4D97-AF65-F5344CB8AC3E}">
        <p14:creationId xmlns:p14="http://schemas.microsoft.com/office/powerpoint/2010/main" val="269787070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0FB711-F0FD-482F-8C0C-73A394357D20}"/>
              </a:ext>
              <a:ext uri="{C183D7F6-B498-43B3-948B-1728B52AA6E4}">
                <adec:decorative xmlns:adec="http://schemas.microsoft.com/office/drawing/2017/decorative" val="1"/>
              </a:ext>
            </a:extLst>
          </p:cNvPr>
          <p:cNvSpPr/>
          <p:nvPr userDrawn="1"/>
        </p:nvSpPr>
        <p:spPr>
          <a:xfrm>
            <a:off x="0" y="0"/>
            <a:ext cx="74676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re 1">
            <a:extLst>
              <a:ext uri="{FF2B5EF4-FFF2-40B4-BE49-F238E27FC236}">
                <a16:creationId xmlns:a16="http://schemas.microsoft.com/office/drawing/2014/main" id="{9FA5B9AF-5A01-4BFC-9250-DF50A92820AE}"/>
              </a:ext>
            </a:extLst>
          </p:cNvPr>
          <p:cNvSpPr>
            <a:spLocks noGrp="1"/>
          </p:cNvSpPr>
          <p:nvPr>
            <p:ph type="title" hasCustomPrompt="1"/>
          </p:nvPr>
        </p:nvSpPr>
        <p:spPr>
          <a:xfrm>
            <a:off x="1026042" y="1371598"/>
            <a:ext cx="3987209" cy="2852057"/>
          </a:xfrm>
        </p:spPr>
        <p:txBody>
          <a:bodyPr rtlCol="0">
            <a:normAutofit/>
          </a:bodyPr>
          <a:lstStyle>
            <a:lvl1pPr algn="ctr">
              <a:lnSpc>
                <a:spcPct val="100000"/>
              </a:lnSpc>
              <a:spcBef>
                <a:spcPts val="1000"/>
              </a:spcBef>
              <a:defRPr sz="3600" spc="300" baseline="0">
                <a:solidFill>
                  <a:schemeClr val="bg1"/>
                </a:solidFill>
              </a:defRPr>
            </a:lvl1pPr>
          </a:lstStyle>
          <a:p>
            <a:pPr rtl="0"/>
            <a:r>
              <a:rPr lang="fr-FR"/>
              <a:t>CLIQUEZ POUR MODIFIER LE STYLE DU TITRE DE MASQUE</a:t>
            </a:r>
          </a:p>
        </p:txBody>
      </p:sp>
      <p:sp>
        <p:nvSpPr>
          <p:cNvPr id="4" name="Espace réservé du pied de page 3">
            <a:extLst>
              <a:ext uri="{FF2B5EF4-FFF2-40B4-BE49-F238E27FC236}">
                <a16:creationId xmlns:a16="http://schemas.microsoft.com/office/drawing/2014/main" id="{FF7EC272-1CDA-49EE-A51D-80289D74B19B}"/>
              </a:ext>
            </a:extLst>
          </p:cNvPr>
          <p:cNvSpPr>
            <a:spLocks noGrp="1"/>
          </p:cNvSpPr>
          <p:nvPr>
            <p:ph type="ftr" sz="quarter" idx="11"/>
          </p:nvPr>
        </p:nvSpPr>
        <p:spPr/>
        <p:txBody>
          <a:bodyPr rtlCol="0"/>
          <a:lstStyle>
            <a:lvl1pPr>
              <a:defRPr>
                <a:solidFill>
                  <a:schemeClr val="bg1"/>
                </a:solidFill>
              </a:defRPr>
            </a:lvl1pPr>
          </a:lstStyle>
          <a:p>
            <a:pPr rtl="0"/>
            <a:r>
              <a:rPr lang="fr-FR"/>
              <a:t>Exemple de Texte de Pied de page</a:t>
            </a:r>
          </a:p>
        </p:txBody>
      </p:sp>
      <p:sp>
        <p:nvSpPr>
          <p:cNvPr id="15" name="Espace réservé du texte 14">
            <a:extLst>
              <a:ext uri="{FF2B5EF4-FFF2-40B4-BE49-F238E27FC236}">
                <a16:creationId xmlns:a16="http://schemas.microsoft.com/office/drawing/2014/main" id="{0E58EB54-7A97-4BDA-89DA-0C3B50AB5D1B}"/>
              </a:ext>
            </a:extLst>
          </p:cNvPr>
          <p:cNvSpPr>
            <a:spLocks noGrp="1"/>
          </p:cNvSpPr>
          <p:nvPr>
            <p:ph type="body" sz="quarter" idx="18"/>
          </p:nvPr>
        </p:nvSpPr>
        <p:spPr>
          <a:xfrm>
            <a:off x="1026042" y="4506686"/>
            <a:ext cx="3987209" cy="979715"/>
          </a:xfrm>
        </p:spPr>
        <p:txBody>
          <a:bodyPr rtlCol="0"/>
          <a:lstStyle>
            <a:lvl1pPr algn="ctr">
              <a:buNone/>
              <a:defRPr lang="fr-FR" sz="2400" i="1" kern="1200" dirty="0" smtClean="0">
                <a:solidFill>
                  <a:schemeClr val="bg1"/>
                </a:solidFill>
                <a:latin typeface="+mj-lt"/>
                <a:ea typeface="+mn-ea"/>
                <a:cs typeface="+mn-cs"/>
              </a:defRPr>
            </a:lvl1pPr>
          </a:lstStyle>
          <a:p>
            <a:pPr lvl="0" rtl="0"/>
            <a:r>
              <a:rPr lang="fr-FR"/>
              <a:t>Cliquez pour modifier les styles du texte du masque</a:t>
            </a:r>
          </a:p>
        </p:txBody>
      </p:sp>
      <p:sp>
        <p:nvSpPr>
          <p:cNvPr id="17" name="Espace réservé d’image 16">
            <a:extLst>
              <a:ext uri="{FF2B5EF4-FFF2-40B4-BE49-F238E27FC236}">
                <a16:creationId xmlns:a16="http://schemas.microsoft.com/office/drawing/2014/main" id="{9442EAB5-F425-4F03-8BE5-3BD953A108C1}"/>
              </a:ext>
            </a:extLst>
          </p:cNvPr>
          <p:cNvSpPr>
            <a:spLocks noGrp="1"/>
          </p:cNvSpPr>
          <p:nvPr>
            <p:ph type="pic" sz="quarter" idx="13"/>
          </p:nvPr>
        </p:nvSpPr>
        <p:spPr>
          <a:xfrm>
            <a:off x="6781800" y="682625"/>
            <a:ext cx="2230438" cy="2573338"/>
          </a:xfrm>
        </p:spPr>
        <p:txBody>
          <a:bodyPr rtlCol="0"/>
          <a:lstStyle/>
          <a:p>
            <a:pPr rtl="0"/>
            <a:r>
              <a:rPr lang="fr-FR"/>
              <a:t>Cliquez sur l'icône pour ajouter une image</a:t>
            </a:r>
            <a:endParaRPr lang="fr-FR" dirty="0"/>
          </a:p>
        </p:txBody>
      </p:sp>
      <p:sp>
        <p:nvSpPr>
          <p:cNvPr id="18" name="Espace réservé d’image 16">
            <a:extLst>
              <a:ext uri="{FF2B5EF4-FFF2-40B4-BE49-F238E27FC236}">
                <a16:creationId xmlns:a16="http://schemas.microsoft.com/office/drawing/2014/main" id="{C6529874-B997-42AB-BBB3-2CE23B26BD9D}"/>
              </a:ext>
            </a:extLst>
          </p:cNvPr>
          <p:cNvSpPr>
            <a:spLocks noGrp="1"/>
          </p:cNvSpPr>
          <p:nvPr>
            <p:ph type="pic" sz="quarter" idx="14"/>
          </p:nvPr>
        </p:nvSpPr>
        <p:spPr>
          <a:xfrm>
            <a:off x="9352222" y="682625"/>
            <a:ext cx="2153978" cy="2573338"/>
          </a:xfrm>
        </p:spPr>
        <p:txBody>
          <a:bodyPr rtlCol="0"/>
          <a:lstStyle/>
          <a:p>
            <a:pPr rtl="0"/>
            <a:r>
              <a:rPr lang="fr-FR"/>
              <a:t>Cliquez sur l'icône pour ajouter une image</a:t>
            </a:r>
            <a:endParaRPr lang="fr-FR" dirty="0"/>
          </a:p>
        </p:txBody>
      </p:sp>
      <p:sp>
        <p:nvSpPr>
          <p:cNvPr id="20" name="Espace réservé d’image 16">
            <a:extLst>
              <a:ext uri="{FF2B5EF4-FFF2-40B4-BE49-F238E27FC236}">
                <a16:creationId xmlns:a16="http://schemas.microsoft.com/office/drawing/2014/main" id="{AA605188-CCD4-4291-BF83-1ED9B4544B2E}"/>
              </a:ext>
            </a:extLst>
          </p:cNvPr>
          <p:cNvSpPr>
            <a:spLocks noGrp="1"/>
          </p:cNvSpPr>
          <p:nvPr>
            <p:ph type="pic" sz="quarter" idx="16"/>
          </p:nvPr>
        </p:nvSpPr>
        <p:spPr>
          <a:xfrm>
            <a:off x="6781516" y="3599121"/>
            <a:ext cx="2230438" cy="2573338"/>
          </a:xfrm>
        </p:spPr>
        <p:txBody>
          <a:bodyPr rtlCol="0"/>
          <a:lstStyle/>
          <a:p>
            <a:pPr rtl="0"/>
            <a:r>
              <a:rPr lang="fr-FR"/>
              <a:t>Cliquez sur l'icône pour ajouter une image</a:t>
            </a:r>
            <a:endParaRPr lang="fr-FR" dirty="0"/>
          </a:p>
        </p:txBody>
      </p:sp>
      <p:sp>
        <p:nvSpPr>
          <p:cNvPr id="19" name="Espace réservé d’image 16">
            <a:extLst>
              <a:ext uri="{FF2B5EF4-FFF2-40B4-BE49-F238E27FC236}">
                <a16:creationId xmlns:a16="http://schemas.microsoft.com/office/drawing/2014/main" id="{786F9C7D-3C9C-4579-A6F5-D9510E41CF2D}"/>
              </a:ext>
            </a:extLst>
          </p:cNvPr>
          <p:cNvSpPr>
            <a:spLocks noGrp="1"/>
          </p:cNvSpPr>
          <p:nvPr>
            <p:ph type="pic" sz="quarter" idx="15"/>
          </p:nvPr>
        </p:nvSpPr>
        <p:spPr>
          <a:xfrm>
            <a:off x="9352222" y="3599121"/>
            <a:ext cx="2153978" cy="2573338"/>
          </a:xfrm>
        </p:spPr>
        <p:txBody>
          <a:bodyPr rtlCol="0"/>
          <a:lstStyle/>
          <a:p>
            <a:pPr rtl="0"/>
            <a:r>
              <a:rPr lang="fr-FR"/>
              <a:t>Cliquez sur l'icône pour ajouter une image</a:t>
            </a:r>
            <a:endParaRPr lang="fr-FR" dirty="0"/>
          </a:p>
        </p:txBody>
      </p:sp>
      <p:sp>
        <p:nvSpPr>
          <p:cNvPr id="3" name="Espace réservé de la date 2">
            <a:extLst>
              <a:ext uri="{FF2B5EF4-FFF2-40B4-BE49-F238E27FC236}">
                <a16:creationId xmlns:a16="http://schemas.microsoft.com/office/drawing/2014/main" id="{6A5D7937-881E-428C-BBB9-CFD456B6B8F0}"/>
              </a:ext>
            </a:extLst>
          </p:cNvPr>
          <p:cNvSpPr>
            <a:spLocks noGrp="1"/>
          </p:cNvSpPr>
          <p:nvPr>
            <p:ph type="dt" sz="half" idx="10"/>
          </p:nvPr>
        </p:nvSpPr>
        <p:spPr/>
        <p:txBody>
          <a:bodyPr rtlCol="0"/>
          <a:lstStyle/>
          <a:p>
            <a:pPr rtl="0"/>
            <a:r>
              <a:rPr lang="fr-FR"/>
              <a:t>1/02/20XX</a:t>
            </a:r>
          </a:p>
        </p:txBody>
      </p:sp>
      <p:sp>
        <p:nvSpPr>
          <p:cNvPr id="5" name="Espace réservé du numéro de diapositive 4">
            <a:extLst>
              <a:ext uri="{FF2B5EF4-FFF2-40B4-BE49-F238E27FC236}">
                <a16:creationId xmlns:a16="http://schemas.microsoft.com/office/drawing/2014/main" id="{781AA779-6816-4CA0-BB13-97E8A97DFDE9}"/>
              </a:ext>
            </a:extLst>
          </p:cNvPr>
          <p:cNvSpPr>
            <a:spLocks noGrp="1"/>
          </p:cNvSpPr>
          <p:nvPr>
            <p:ph type="sldNum" sz="quarter" idx="12"/>
          </p:nvPr>
        </p:nvSpPr>
        <p:spPr/>
        <p:txBody>
          <a:bodyPr rtlCol="0"/>
          <a:lstStyle/>
          <a:p>
            <a:pPr rtl="0"/>
            <a:fld id="{F8E28480-1C08-4458-AD97-0283E6FFD09D}" type="slidenum">
              <a:rPr lang="fr-FR" smtClean="0"/>
              <a:pPr rtl="0"/>
              <a:t>‹N°›</a:t>
            </a:fld>
            <a:endParaRPr lang="fr-FR" dirty="0"/>
          </a:p>
        </p:txBody>
      </p:sp>
    </p:spTree>
    <p:extLst>
      <p:ext uri="{BB962C8B-B14F-4D97-AF65-F5344CB8AC3E}">
        <p14:creationId xmlns:p14="http://schemas.microsoft.com/office/powerpoint/2010/main" val="1494333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9BBC74-EB51-49D7-B971-ECEF9CF61D41}"/>
              </a:ext>
              <a:ext uri="{C183D7F6-B498-43B3-948B-1728B52AA6E4}">
                <adec:decorative xmlns:adec="http://schemas.microsoft.com/office/drawing/2017/decorative" val="1"/>
              </a:ext>
            </a:extLst>
          </p:cNvPr>
          <p:cNvSpPr/>
          <p:nvPr userDrawn="1"/>
        </p:nvSpPr>
        <p:spPr>
          <a:xfrm>
            <a:off x="685800" y="685801"/>
            <a:ext cx="7467601"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re 1">
            <a:extLst>
              <a:ext uri="{FF2B5EF4-FFF2-40B4-BE49-F238E27FC236}">
                <a16:creationId xmlns:a16="http://schemas.microsoft.com/office/drawing/2014/main" id="{D47112E3-539C-42BB-BF3C-5D45BF2D8E61}"/>
              </a:ext>
            </a:extLst>
          </p:cNvPr>
          <p:cNvSpPr>
            <a:spLocks noGrp="1"/>
          </p:cNvSpPr>
          <p:nvPr>
            <p:ph type="title" hasCustomPrompt="1"/>
          </p:nvPr>
        </p:nvSpPr>
        <p:spPr>
          <a:xfrm>
            <a:off x="1360714" y="944564"/>
            <a:ext cx="6106886" cy="873350"/>
          </a:xfrm>
        </p:spPr>
        <p:txBody>
          <a:bodyPr rtlCol="0">
            <a:normAutofit/>
          </a:bodyPr>
          <a:lstStyle>
            <a:lvl1pPr algn="ctr">
              <a:lnSpc>
                <a:spcPct val="100000"/>
              </a:lnSpc>
              <a:spcBef>
                <a:spcPts val="1000"/>
              </a:spcBef>
              <a:defRPr sz="3200" spc="300" baseline="0"/>
            </a:lvl1pPr>
          </a:lstStyle>
          <a:p>
            <a:pPr rtl="0"/>
            <a:r>
              <a:rPr lang="fr-FR"/>
              <a:t>CLIQUEZ POUR MODIFIER LE STYLE DU TITRE DE MASQUE</a:t>
            </a:r>
          </a:p>
        </p:txBody>
      </p:sp>
      <p:sp>
        <p:nvSpPr>
          <p:cNvPr id="4" name="Espace réservé du pied de page 3">
            <a:extLst>
              <a:ext uri="{FF2B5EF4-FFF2-40B4-BE49-F238E27FC236}">
                <a16:creationId xmlns:a16="http://schemas.microsoft.com/office/drawing/2014/main" id="{610806B2-016E-4D04-B3A9-D00B8645D895}"/>
              </a:ext>
            </a:extLst>
          </p:cNvPr>
          <p:cNvSpPr>
            <a:spLocks noGrp="1"/>
          </p:cNvSpPr>
          <p:nvPr>
            <p:ph type="ftr" sz="quarter" idx="11"/>
          </p:nvPr>
        </p:nvSpPr>
        <p:spPr/>
        <p:txBody>
          <a:bodyPr rtlCol="0"/>
          <a:lstStyle/>
          <a:p>
            <a:pPr rtl="0"/>
            <a:r>
              <a:rPr lang="fr-FR"/>
              <a:t>Exemple de Texte de Pied de page</a:t>
            </a:r>
          </a:p>
        </p:txBody>
      </p:sp>
      <p:sp>
        <p:nvSpPr>
          <p:cNvPr id="14" name="Espace réservé du contenu 13">
            <a:extLst>
              <a:ext uri="{FF2B5EF4-FFF2-40B4-BE49-F238E27FC236}">
                <a16:creationId xmlns:a16="http://schemas.microsoft.com/office/drawing/2014/main" id="{4CFE5E1A-5CA9-4FF2-949E-A804EA05C22E}"/>
              </a:ext>
            </a:extLst>
          </p:cNvPr>
          <p:cNvSpPr>
            <a:spLocks noGrp="1"/>
          </p:cNvSpPr>
          <p:nvPr>
            <p:ph sz="quarter" idx="14"/>
          </p:nvPr>
        </p:nvSpPr>
        <p:spPr>
          <a:xfrm>
            <a:off x="1371600" y="2057400"/>
            <a:ext cx="6096000" cy="3429000"/>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1" name="Espace réservé d’image 10">
            <a:extLst>
              <a:ext uri="{FF2B5EF4-FFF2-40B4-BE49-F238E27FC236}">
                <a16:creationId xmlns:a16="http://schemas.microsoft.com/office/drawing/2014/main" id="{F1503E13-8CCB-4B44-A160-FE91FECE41EA}"/>
              </a:ext>
            </a:extLst>
          </p:cNvPr>
          <p:cNvSpPr>
            <a:spLocks noGrp="1"/>
          </p:cNvSpPr>
          <p:nvPr>
            <p:ph type="pic" sz="quarter" idx="13"/>
          </p:nvPr>
        </p:nvSpPr>
        <p:spPr>
          <a:xfrm>
            <a:off x="8153400" y="685799"/>
            <a:ext cx="3397250" cy="5486401"/>
          </a:xfrm>
        </p:spPr>
        <p:txBody>
          <a:bodyPr rtlCol="0"/>
          <a:lstStyle/>
          <a:p>
            <a:pPr rtl="0"/>
            <a:r>
              <a:rPr lang="fr-FR"/>
              <a:t>Cliquez sur l'icône pour ajouter une image</a:t>
            </a:r>
            <a:endParaRPr lang="fr-FR" dirty="0"/>
          </a:p>
        </p:txBody>
      </p:sp>
      <p:sp>
        <p:nvSpPr>
          <p:cNvPr id="3" name="Espace réservé de la date 2">
            <a:extLst>
              <a:ext uri="{FF2B5EF4-FFF2-40B4-BE49-F238E27FC236}">
                <a16:creationId xmlns:a16="http://schemas.microsoft.com/office/drawing/2014/main" id="{D0F59A49-6D3D-4BB6-ADBF-00E13E6C64F3}"/>
              </a:ext>
            </a:extLst>
          </p:cNvPr>
          <p:cNvSpPr>
            <a:spLocks noGrp="1"/>
          </p:cNvSpPr>
          <p:nvPr>
            <p:ph type="dt" sz="half" idx="10"/>
          </p:nvPr>
        </p:nvSpPr>
        <p:spPr/>
        <p:txBody>
          <a:bodyPr rtlCol="0"/>
          <a:lstStyle/>
          <a:p>
            <a:pPr rtl="0"/>
            <a:r>
              <a:rPr lang="fr-FR"/>
              <a:t>1/02/20XX</a:t>
            </a:r>
          </a:p>
        </p:txBody>
      </p:sp>
      <p:sp>
        <p:nvSpPr>
          <p:cNvPr id="5" name="Espace réservé du numéro de diapositive 4">
            <a:extLst>
              <a:ext uri="{FF2B5EF4-FFF2-40B4-BE49-F238E27FC236}">
                <a16:creationId xmlns:a16="http://schemas.microsoft.com/office/drawing/2014/main" id="{4721B3EE-D7F0-4A71-9772-C0AF1B317788}"/>
              </a:ext>
            </a:extLst>
          </p:cNvPr>
          <p:cNvSpPr>
            <a:spLocks noGrp="1"/>
          </p:cNvSpPr>
          <p:nvPr>
            <p:ph type="sldNum" sz="quarter" idx="12"/>
          </p:nvPr>
        </p:nvSpPr>
        <p:spPr/>
        <p:txBody>
          <a:bodyPr rtlCol="0"/>
          <a:lstStyle/>
          <a:p>
            <a:pPr rtl="0"/>
            <a:fld id="{F8E28480-1C08-4458-AD97-0283E6FFD09D}" type="slidenum">
              <a:rPr lang="fr-FR" smtClean="0"/>
              <a:pPr rtl="0"/>
              <a:t>‹N°›</a:t>
            </a:fld>
            <a:endParaRPr lang="fr-FR" dirty="0"/>
          </a:p>
        </p:txBody>
      </p:sp>
    </p:spTree>
    <p:extLst>
      <p:ext uri="{BB962C8B-B14F-4D97-AF65-F5344CB8AC3E}">
        <p14:creationId xmlns:p14="http://schemas.microsoft.com/office/powerpoint/2010/main" val="3401564766"/>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Graphique et tableau">
    <p:spTree>
      <p:nvGrpSpPr>
        <p:cNvPr id="1" name=""/>
        <p:cNvGrpSpPr/>
        <p:nvPr/>
      </p:nvGrpSpPr>
      <p:grpSpPr>
        <a:xfrm>
          <a:off x="0" y="0"/>
          <a:ext cx="0" cy="0"/>
          <a:chOff x="0" y="0"/>
          <a:chExt cx="0" cy="0"/>
        </a:xfrm>
      </p:grpSpPr>
      <p:sp>
        <p:nvSpPr>
          <p:cNvPr id="12" name="Forme libre : Forme 11">
            <a:extLst>
              <a:ext uri="{FF2B5EF4-FFF2-40B4-BE49-F238E27FC236}">
                <a16:creationId xmlns:a16="http://schemas.microsoft.com/office/drawing/2014/main" id="{BE10E086-AEAC-48A4-AB62-9F294E799ABC}"/>
              </a:ext>
              <a:ext uri="{C183D7F6-B498-43B3-948B-1728B52AA6E4}">
                <adec:decorative xmlns:adec="http://schemas.microsoft.com/office/drawing/2017/decorative" val="1"/>
              </a:ext>
            </a:extLst>
          </p:cNvPr>
          <p:cNvSpPr/>
          <p:nvPr userDrawn="1"/>
        </p:nvSpPr>
        <p:spPr>
          <a:xfrm>
            <a:off x="-1" y="-1"/>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0 h 6858000"/>
              <a:gd name="connsiteX5" fmla="*/ 685800 w 12192001"/>
              <a:gd name="connsiteY5" fmla="*/ 685801 h 6858000"/>
              <a:gd name="connsiteX6" fmla="*/ 685800 w 12192001"/>
              <a:gd name="connsiteY6" fmla="*/ 6172200 h 6858000"/>
              <a:gd name="connsiteX7" fmla="*/ 11506201 w 12192001"/>
              <a:gd name="connsiteY7" fmla="*/ 6172200 h 6858000"/>
              <a:gd name="connsiteX8" fmla="*/ 11506201 w 12192001"/>
              <a:gd name="connsiteY8" fmla="*/ 685801 h 6858000"/>
              <a:gd name="connsiteX9" fmla="*/ 685800 w 12192001"/>
              <a:gd name="connsiteY9" fmla="*/ 6858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0"/>
                </a:lnTo>
                <a:close/>
                <a:moveTo>
                  <a:pt x="685800" y="685801"/>
                </a:moveTo>
                <a:lnTo>
                  <a:pt x="685800" y="6172200"/>
                </a:lnTo>
                <a:lnTo>
                  <a:pt x="11506201" y="6172200"/>
                </a:lnTo>
                <a:lnTo>
                  <a:pt x="11506201" y="685801"/>
                </a:lnTo>
                <a:lnTo>
                  <a:pt x="685800" y="685801"/>
                </a:lnTo>
                <a:close/>
              </a:path>
            </a:pathLst>
          </a:cu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r-FR" dirty="0"/>
          </a:p>
        </p:txBody>
      </p:sp>
      <p:sp>
        <p:nvSpPr>
          <p:cNvPr id="2" name="Titre 1">
            <a:extLst>
              <a:ext uri="{FF2B5EF4-FFF2-40B4-BE49-F238E27FC236}">
                <a16:creationId xmlns:a16="http://schemas.microsoft.com/office/drawing/2014/main" id="{FA49B412-EBAB-4569-B3D9-6B346BF837B2}"/>
              </a:ext>
            </a:extLst>
          </p:cNvPr>
          <p:cNvSpPr>
            <a:spLocks noGrp="1"/>
          </p:cNvSpPr>
          <p:nvPr>
            <p:ph type="title"/>
          </p:nvPr>
        </p:nvSpPr>
        <p:spPr>
          <a:xfrm>
            <a:off x="1371600" y="1129086"/>
            <a:ext cx="9486900" cy="725118"/>
          </a:xfrm>
        </p:spPr>
        <p:txBody>
          <a:bodyPr rtlCol="0" anchor="b">
            <a:normAutofit/>
          </a:bodyPr>
          <a:lstStyle>
            <a:lvl1pPr algn="ctr">
              <a:defRPr sz="3200" cap="all" spc="300" baseline="0"/>
            </a:lvl1pPr>
          </a:lstStyle>
          <a:p>
            <a:pPr rtl="0"/>
            <a:r>
              <a:rPr lang="fr-FR"/>
              <a:t>Modifiez le style du titre</a:t>
            </a:r>
          </a:p>
        </p:txBody>
      </p:sp>
      <p:sp>
        <p:nvSpPr>
          <p:cNvPr id="5" name="Espace réservé du pied de page 4">
            <a:extLst>
              <a:ext uri="{FF2B5EF4-FFF2-40B4-BE49-F238E27FC236}">
                <a16:creationId xmlns:a16="http://schemas.microsoft.com/office/drawing/2014/main" id="{8FCE3137-8136-46C5-AC2F-49E5F55E4C73}"/>
              </a:ext>
            </a:extLst>
          </p:cNvPr>
          <p:cNvSpPr>
            <a:spLocks noGrp="1"/>
          </p:cNvSpPr>
          <p:nvPr>
            <p:ph type="ftr" sz="quarter" idx="11"/>
          </p:nvPr>
        </p:nvSpPr>
        <p:spPr/>
        <p:txBody>
          <a:bodyPr rtlCol="0"/>
          <a:lstStyle>
            <a:lvl1pPr>
              <a:defRPr>
                <a:solidFill>
                  <a:schemeClr val="bg1"/>
                </a:solidFill>
              </a:defRPr>
            </a:lvl1pPr>
          </a:lstStyle>
          <a:p>
            <a:pPr rtl="0"/>
            <a:r>
              <a:rPr lang="fr-FR"/>
              <a:t>Exemple de Texte de Pied de page</a:t>
            </a:r>
          </a:p>
        </p:txBody>
      </p:sp>
      <p:sp>
        <p:nvSpPr>
          <p:cNvPr id="3" name="Espace réservé du contenu 2">
            <a:extLst>
              <a:ext uri="{FF2B5EF4-FFF2-40B4-BE49-F238E27FC236}">
                <a16:creationId xmlns:a16="http://schemas.microsoft.com/office/drawing/2014/main" id="{95E7C8AE-B0F4-404F-BCAD-A14C18E50D99}"/>
              </a:ext>
            </a:extLst>
          </p:cNvPr>
          <p:cNvSpPr>
            <a:spLocks noGrp="1"/>
          </p:cNvSpPr>
          <p:nvPr>
            <p:ph idx="1"/>
          </p:nvPr>
        </p:nvSpPr>
        <p:spPr>
          <a:xfrm>
            <a:off x="1341581" y="2258568"/>
            <a:ext cx="9563100" cy="3566160"/>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B8AA9CAD-DAFB-4DE3-9C41-7FD03EA8D8DD}"/>
              </a:ext>
            </a:extLst>
          </p:cNvPr>
          <p:cNvSpPr>
            <a:spLocks noGrp="1"/>
          </p:cNvSpPr>
          <p:nvPr>
            <p:ph type="dt" sz="half" idx="10"/>
          </p:nvPr>
        </p:nvSpPr>
        <p:spPr/>
        <p:txBody>
          <a:bodyPr rtlCol="0"/>
          <a:lstStyle>
            <a:lvl1pPr>
              <a:defRPr>
                <a:solidFill>
                  <a:schemeClr val="bg1"/>
                </a:solidFill>
              </a:defRPr>
            </a:lvl1pPr>
          </a:lstStyle>
          <a:p>
            <a:pPr rtl="0"/>
            <a:r>
              <a:rPr lang="fr-FR"/>
              <a:t>1/02/20XX</a:t>
            </a:r>
          </a:p>
        </p:txBody>
      </p:sp>
      <p:sp>
        <p:nvSpPr>
          <p:cNvPr id="6" name="Espace réservé du numéro de diapositive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rtlCol="0"/>
          <a:lstStyle>
            <a:lvl1pPr>
              <a:defRPr>
                <a:solidFill>
                  <a:schemeClr val="bg1"/>
                </a:solidFill>
              </a:defRPr>
            </a:lvl1pPr>
          </a:lstStyle>
          <a:p>
            <a:pPr rtl="0"/>
            <a:fld id="{F8E28480-1C08-4458-AD97-0283E6FFD09D}" type="slidenum">
              <a:rPr lang="fr-FR" smtClean="0"/>
              <a:pPr rtl="0"/>
              <a:t>‹N°›</a:t>
            </a:fld>
            <a:endParaRPr lang="fr-FR" dirty="0"/>
          </a:p>
        </p:txBody>
      </p:sp>
    </p:spTree>
    <p:extLst>
      <p:ext uri="{BB962C8B-B14F-4D97-AF65-F5344CB8AC3E}">
        <p14:creationId xmlns:p14="http://schemas.microsoft.com/office/powerpoint/2010/main" val="1787504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hronologie">
    <p:spTree>
      <p:nvGrpSpPr>
        <p:cNvPr id="1" name=""/>
        <p:cNvGrpSpPr/>
        <p:nvPr/>
      </p:nvGrpSpPr>
      <p:grpSpPr>
        <a:xfrm>
          <a:off x="0" y="0"/>
          <a:ext cx="0" cy="0"/>
          <a:chOff x="0" y="0"/>
          <a:chExt cx="0" cy="0"/>
        </a:xfrm>
      </p:grpSpPr>
      <p:sp>
        <p:nvSpPr>
          <p:cNvPr id="12" name="Forme libre : Forme 11">
            <a:extLst>
              <a:ext uri="{FF2B5EF4-FFF2-40B4-BE49-F238E27FC236}">
                <a16:creationId xmlns:a16="http://schemas.microsoft.com/office/drawing/2014/main" id="{BE10E086-AEAC-48A4-AB62-9F294E799ABC}"/>
              </a:ext>
              <a:ext uri="{C183D7F6-B498-43B3-948B-1728B52AA6E4}">
                <adec:decorative xmlns:adec="http://schemas.microsoft.com/office/drawing/2017/decorative" val="1"/>
              </a:ext>
            </a:extLst>
          </p:cNvPr>
          <p:cNvSpPr/>
          <p:nvPr userDrawn="1"/>
        </p:nvSpPr>
        <p:spPr>
          <a:xfrm>
            <a:off x="-1" y="-1"/>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0 h 6858000"/>
              <a:gd name="connsiteX5" fmla="*/ 685800 w 12192001"/>
              <a:gd name="connsiteY5" fmla="*/ 685801 h 6858000"/>
              <a:gd name="connsiteX6" fmla="*/ 685800 w 12192001"/>
              <a:gd name="connsiteY6" fmla="*/ 6172200 h 6858000"/>
              <a:gd name="connsiteX7" fmla="*/ 11506201 w 12192001"/>
              <a:gd name="connsiteY7" fmla="*/ 6172200 h 6858000"/>
              <a:gd name="connsiteX8" fmla="*/ 11506201 w 12192001"/>
              <a:gd name="connsiteY8" fmla="*/ 685801 h 6858000"/>
              <a:gd name="connsiteX9" fmla="*/ 685800 w 12192001"/>
              <a:gd name="connsiteY9" fmla="*/ 6858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0"/>
                </a:lnTo>
                <a:close/>
                <a:moveTo>
                  <a:pt x="685800" y="685801"/>
                </a:moveTo>
                <a:lnTo>
                  <a:pt x="685800" y="6172200"/>
                </a:lnTo>
                <a:lnTo>
                  <a:pt x="11506201" y="6172200"/>
                </a:lnTo>
                <a:lnTo>
                  <a:pt x="11506201" y="685801"/>
                </a:lnTo>
                <a:lnTo>
                  <a:pt x="685800" y="685801"/>
                </a:lnTo>
                <a:close/>
              </a:path>
            </a:pathLst>
          </a:cu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r-FR" dirty="0"/>
          </a:p>
        </p:txBody>
      </p:sp>
      <p:sp>
        <p:nvSpPr>
          <p:cNvPr id="2" name="Titre 1">
            <a:extLst>
              <a:ext uri="{FF2B5EF4-FFF2-40B4-BE49-F238E27FC236}">
                <a16:creationId xmlns:a16="http://schemas.microsoft.com/office/drawing/2014/main" id="{FA49B412-EBAB-4569-B3D9-6B346BF837B2}"/>
              </a:ext>
            </a:extLst>
          </p:cNvPr>
          <p:cNvSpPr>
            <a:spLocks noGrp="1"/>
          </p:cNvSpPr>
          <p:nvPr>
            <p:ph type="title"/>
          </p:nvPr>
        </p:nvSpPr>
        <p:spPr>
          <a:xfrm>
            <a:off x="1371600" y="1129086"/>
            <a:ext cx="9486900" cy="725118"/>
          </a:xfrm>
        </p:spPr>
        <p:txBody>
          <a:bodyPr rtlCol="0">
            <a:normAutofit/>
          </a:bodyPr>
          <a:lstStyle>
            <a:lvl1pPr algn="ctr">
              <a:defRPr sz="3200" cap="all" spc="300" baseline="0"/>
            </a:lvl1pPr>
          </a:lstStyle>
          <a:p>
            <a:pPr rtl="0"/>
            <a:r>
              <a:rPr lang="fr-FR"/>
              <a:t>Modifiez le style du titre</a:t>
            </a:r>
          </a:p>
        </p:txBody>
      </p:sp>
      <p:sp>
        <p:nvSpPr>
          <p:cNvPr id="5" name="Espace réservé du pied de page 4">
            <a:extLst>
              <a:ext uri="{FF2B5EF4-FFF2-40B4-BE49-F238E27FC236}">
                <a16:creationId xmlns:a16="http://schemas.microsoft.com/office/drawing/2014/main" id="{8FCE3137-8136-46C5-AC2F-49E5F55E4C73}"/>
              </a:ext>
            </a:extLst>
          </p:cNvPr>
          <p:cNvSpPr>
            <a:spLocks noGrp="1"/>
          </p:cNvSpPr>
          <p:nvPr>
            <p:ph type="ftr" sz="quarter" idx="11"/>
          </p:nvPr>
        </p:nvSpPr>
        <p:spPr/>
        <p:txBody>
          <a:bodyPr rtlCol="0"/>
          <a:lstStyle>
            <a:lvl1pPr>
              <a:defRPr>
                <a:solidFill>
                  <a:schemeClr val="tx2">
                    <a:lumMod val="75000"/>
                    <a:lumOff val="25000"/>
                  </a:schemeClr>
                </a:solidFill>
              </a:defRPr>
            </a:lvl1pPr>
          </a:lstStyle>
          <a:p>
            <a:pPr rtl="0"/>
            <a:r>
              <a:rPr lang="fr-FR"/>
              <a:t>Exemple de Texte de Pied de page</a:t>
            </a:r>
          </a:p>
        </p:txBody>
      </p:sp>
      <p:sp>
        <p:nvSpPr>
          <p:cNvPr id="3" name="Espace réservé du contenu 2">
            <a:extLst>
              <a:ext uri="{FF2B5EF4-FFF2-40B4-BE49-F238E27FC236}">
                <a16:creationId xmlns:a16="http://schemas.microsoft.com/office/drawing/2014/main" id="{95E7C8AE-B0F4-404F-BCAD-A14C18E50D99}"/>
              </a:ext>
            </a:extLst>
          </p:cNvPr>
          <p:cNvSpPr>
            <a:spLocks noGrp="1"/>
          </p:cNvSpPr>
          <p:nvPr>
            <p:ph idx="1"/>
          </p:nvPr>
        </p:nvSpPr>
        <p:spPr>
          <a:xfrm>
            <a:off x="1341581" y="1835732"/>
            <a:ext cx="9563100" cy="4322759"/>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B8AA9CAD-DAFB-4DE3-9C41-7FD03EA8D8DD}"/>
              </a:ext>
            </a:extLst>
          </p:cNvPr>
          <p:cNvSpPr>
            <a:spLocks noGrp="1"/>
          </p:cNvSpPr>
          <p:nvPr>
            <p:ph type="dt" sz="half" idx="10"/>
          </p:nvPr>
        </p:nvSpPr>
        <p:spPr/>
        <p:txBody>
          <a:bodyPr rtlCol="0"/>
          <a:lstStyle>
            <a:lvl1pPr>
              <a:defRPr>
                <a:solidFill>
                  <a:schemeClr val="tx2">
                    <a:lumMod val="75000"/>
                    <a:lumOff val="25000"/>
                  </a:schemeClr>
                </a:solidFill>
              </a:defRPr>
            </a:lvl1pPr>
          </a:lstStyle>
          <a:p>
            <a:pPr rtl="0"/>
            <a:r>
              <a:rPr lang="fr-FR"/>
              <a:t>1/02/20XX</a:t>
            </a:r>
          </a:p>
        </p:txBody>
      </p:sp>
      <p:sp>
        <p:nvSpPr>
          <p:cNvPr id="6" name="Espace réservé du numéro de diapositive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rtlCol="0"/>
          <a:lstStyle>
            <a:lvl1pPr>
              <a:defRPr>
                <a:solidFill>
                  <a:schemeClr val="tx2">
                    <a:lumMod val="75000"/>
                    <a:lumOff val="25000"/>
                  </a:schemeClr>
                </a:solidFill>
              </a:defRPr>
            </a:lvl1pPr>
          </a:lstStyle>
          <a:p>
            <a:pPr rtl="0"/>
            <a:fld id="{F8E28480-1C08-4458-AD97-0283E6FFD09D}" type="slidenum">
              <a:rPr lang="fr-FR" smtClean="0"/>
              <a:pPr rtl="0"/>
              <a:t>‹N°›</a:t>
            </a:fld>
            <a:endParaRPr lang="fr-FR" dirty="0"/>
          </a:p>
        </p:txBody>
      </p:sp>
    </p:spTree>
    <p:extLst>
      <p:ext uri="{BB962C8B-B14F-4D97-AF65-F5344CB8AC3E}">
        <p14:creationId xmlns:p14="http://schemas.microsoft.com/office/powerpoint/2010/main" val="2468284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pPr rtl="0"/>
            <a:r>
              <a:rPr lang="fr-FR"/>
              <a:t>Modifiez le style du titre</a:t>
            </a:r>
            <a:endParaRPr lang="fr-FR" dirty="0"/>
          </a:p>
        </p:txBody>
      </p:sp>
      <p:sp>
        <p:nvSpPr>
          <p:cNvPr id="5" name="Espace réservé du pied de page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pPr rtl="0"/>
            <a:r>
              <a:rPr lang="fr-FR"/>
              <a:t>Exemple de Texte de Pied de page</a:t>
            </a:r>
          </a:p>
        </p:txBody>
      </p:sp>
      <p:sp>
        <p:nvSpPr>
          <p:cNvPr id="3" name="Espace réservé du texte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e la date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pPr rtl="0"/>
            <a:r>
              <a:rPr lang="fr-FR"/>
              <a:t>1/02/20XX</a:t>
            </a:r>
          </a:p>
        </p:txBody>
      </p:sp>
      <p:sp>
        <p:nvSpPr>
          <p:cNvPr id="6" name="Espace réservé du numéro de diapositive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pPr rtl="0"/>
            <a:fld id="{F8E28480-1C08-4458-AD97-0283E6FFD09D}" type="slidenum">
              <a:rPr lang="fr-FR" smtClean="0"/>
              <a:pPr rtl="0"/>
              <a:t>‹N°›</a:t>
            </a:fld>
            <a:endParaRPr lang="fr-FR" dirty="0"/>
          </a:p>
        </p:txBody>
      </p:sp>
    </p:spTree>
    <p:extLst>
      <p:ext uri="{BB962C8B-B14F-4D97-AF65-F5344CB8AC3E}">
        <p14:creationId xmlns:p14="http://schemas.microsoft.com/office/powerpoint/2010/main" val="1956618010"/>
      </p:ext>
    </p:extLst>
  </p:cSld>
  <p:clrMap bg1="lt1" tx1="dk1" bg2="lt2" tx2="dk2" accent1="accent1" accent2="accent2" accent3="accent3" accent4="accent4" accent5="accent5" accent6="accent6" hlink="hlink" folHlink="folHlink"/>
  <p:sldLayoutIdLst>
    <p:sldLayoutId id="2147483766" r:id="rId1"/>
    <p:sldLayoutId id="2147483756" r:id="rId2"/>
    <p:sldLayoutId id="2147483757" r:id="rId3"/>
    <p:sldLayoutId id="2147483767" r:id="rId4"/>
    <p:sldLayoutId id="2147483758" r:id="rId5"/>
    <p:sldLayoutId id="2147483761" r:id="rId6"/>
    <p:sldLayoutId id="2147483759" r:id="rId7"/>
    <p:sldLayoutId id="2147483746" r:id="rId8"/>
    <p:sldLayoutId id="2147483769" r:id="rId9"/>
    <p:sldLayoutId id="2147483749" r:id="rId10"/>
    <p:sldLayoutId id="2147483768" r:id="rId11"/>
    <p:sldLayoutId id="2147483765" r:id="rId12"/>
    <p:sldLayoutId id="2147483764" r:id="rId13"/>
  </p:sldLayoutIdLst>
  <p:hf hdr="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272">
          <p15:clr>
            <a:srgbClr val="F26B43"/>
          </p15:clr>
        </p15:guide>
        <p15:guide id="4" pos="3408">
          <p15:clr>
            <a:srgbClr val="F26B43"/>
          </p15:clr>
        </p15:guide>
        <p15:guide id="5" orient="horz" pos="432">
          <p15:clr>
            <a:srgbClr val="F26B43"/>
          </p15:clr>
        </p15:guide>
        <p15:guide id="6" pos="3000">
          <p15:clr>
            <a:srgbClr val="F26B43"/>
          </p15:clr>
        </p15:guide>
        <p15:guide id="7" pos="2568">
          <p15:clr>
            <a:srgbClr val="F26B43"/>
          </p15:clr>
        </p15:guide>
        <p15:guide id="8" pos="2136">
          <p15:clr>
            <a:srgbClr val="F26B43"/>
          </p15:clr>
        </p15:guide>
        <p15:guide id="9" pos="432">
          <p15:clr>
            <a:srgbClr val="F26B43"/>
          </p15:clr>
        </p15:guide>
        <p15:guide id="10" pos="864">
          <p15:clr>
            <a:srgbClr val="F26B43"/>
          </p15:clr>
        </p15:guide>
        <p15:guide id="11" pos="1296">
          <p15:clr>
            <a:srgbClr val="F26B43"/>
          </p15:clr>
        </p15:guide>
        <p15:guide id="12" pos="1728">
          <p15:clr>
            <a:srgbClr val="F26B43"/>
          </p15:clr>
        </p15:guide>
        <p15:guide id="13" pos="7248">
          <p15:clr>
            <a:srgbClr val="F26B43"/>
          </p15:clr>
        </p15:guide>
        <p15:guide id="14" pos="6840">
          <p15:clr>
            <a:srgbClr val="F26B43"/>
          </p15:clr>
        </p15:guide>
        <p15:guide id="15" pos="6408">
          <p15:clr>
            <a:srgbClr val="F26B43"/>
          </p15:clr>
        </p15:guide>
        <p15:guide id="16" pos="6000">
          <p15:clr>
            <a:srgbClr val="F26B43"/>
          </p15:clr>
        </p15:guide>
        <p15:guide id="17" pos="5568">
          <p15:clr>
            <a:srgbClr val="F26B43"/>
          </p15:clr>
        </p15:guide>
        <p15:guide id="18" pos="5136">
          <p15:clr>
            <a:srgbClr val="F26B43"/>
          </p15:clr>
        </p15:guide>
        <p15:guide id="19" pos="4704">
          <p15:clr>
            <a:srgbClr val="F26B43"/>
          </p15:clr>
        </p15:guide>
        <p15:guide id="20" orient="horz" pos="3888">
          <p15:clr>
            <a:srgbClr val="F26B43"/>
          </p15:clr>
        </p15:guide>
        <p15:guide id="21" orient="horz" pos="3456">
          <p15:clr>
            <a:srgbClr val="F26B43"/>
          </p15:clr>
        </p15:guide>
        <p15:guide id="22" orient="horz" pos="864">
          <p15:clr>
            <a:srgbClr val="F26B43"/>
          </p15:clr>
        </p15:guide>
        <p15:guide id="23" orient="horz" pos="1296">
          <p15:clr>
            <a:srgbClr val="F26B43"/>
          </p15:clr>
        </p15:guide>
        <p15:guide id="24" orient="horz" pos="1728">
          <p15:clr>
            <a:srgbClr val="F26B43"/>
          </p15:clr>
        </p15:guide>
        <p15:guide id="25" orient="horz" pos="3024">
          <p15:clr>
            <a:srgbClr val="F26B43"/>
          </p15:clr>
        </p15:guide>
        <p15:guide id="26" orient="horz" pos="25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ce réservé d’image 19" descr="Une image contenant personne, posant, gens, intérieur&#10;&#10;Description générée automatiquement">
            <a:extLst>
              <a:ext uri="{FF2B5EF4-FFF2-40B4-BE49-F238E27FC236}">
                <a16:creationId xmlns:a16="http://schemas.microsoft.com/office/drawing/2014/main" id="{E6035419-2FB6-49A3-84EA-916B97615BDB}"/>
              </a:ext>
            </a:extLst>
          </p:cNvPr>
          <p:cNvPicPr>
            <a:picLocks noGrp="1" noChangeAspect="1"/>
          </p:cNvPicPr>
          <p:nvPr>
            <p:ph type="pic" sz="quarter" idx="4294967295"/>
          </p:nvPr>
        </p:nvPicPr>
        <p:blipFill rotWithShape="1">
          <a:blip r:embed="rId2">
            <a:alphaModFix amt="85000"/>
          </a:blip>
          <a:srcRect r="-1" b="24109"/>
          <a:stretch/>
        </p:blipFill>
        <p:spPr>
          <a:xfrm>
            <a:off x="680720" y="685799"/>
            <a:ext cx="10830560" cy="5486401"/>
          </a:xfrm>
          <a:noFill/>
        </p:spPr>
      </p:pic>
      <p:sp>
        <p:nvSpPr>
          <p:cNvPr id="8" name="Titre 7">
            <a:extLst>
              <a:ext uri="{FF2B5EF4-FFF2-40B4-BE49-F238E27FC236}">
                <a16:creationId xmlns:a16="http://schemas.microsoft.com/office/drawing/2014/main" id="{B859FB18-B421-43A7-A91C-76D12F25E84C}"/>
              </a:ext>
            </a:extLst>
          </p:cNvPr>
          <p:cNvSpPr>
            <a:spLocks noGrp="1"/>
          </p:cNvSpPr>
          <p:nvPr>
            <p:ph type="title" idx="4294967295"/>
          </p:nvPr>
        </p:nvSpPr>
        <p:spPr>
          <a:xfrm>
            <a:off x="680720" y="3823091"/>
            <a:ext cx="10830560" cy="2359152"/>
          </a:xfrm>
        </p:spPr>
        <p:txBody>
          <a:bodyPr rtlCol="0" anchor="ctr">
            <a:normAutofit/>
          </a:bodyPr>
          <a:lstStyle/>
          <a:p>
            <a:pPr algn="ctr" rtl="0"/>
            <a:r>
              <a:rPr lang="fr-FR" sz="4000" dirty="0">
                <a:solidFill>
                  <a:srgbClr val="FFFFFF"/>
                </a:solidFill>
              </a:rPr>
              <a:t>Association Française des Banques</a:t>
            </a:r>
          </a:p>
        </p:txBody>
      </p:sp>
      <p:sp>
        <p:nvSpPr>
          <p:cNvPr id="2" name="Espace réservé du texte 1">
            <a:extLst>
              <a:ext uri="{FF2B5EF4-FFF2-40B4-BE49-F238E27FC236}">
                <a16:creationId xmlns:a16="http://schemas.microsoft.com/office/drawing/2014/main" id="{4AAEA8BC-D222-4C73-871D-A64D23C1F4B3}"/>
              </a:ext>
            </a:extLst>
          </p:cNvPr>
          <p:cNvSpPr>
            <a:spLocks noGrp="1"/>
          </p:cNvSpPr>
          <p:nvPr>
            <p:ph type="body" sz="quarter" idx="4294967295"/>
          </p:nvPr>
        </p:nvSpPr>
        <p:spPr>
          <a:xfrm>
            <a:off x="1371598" y="5271713"/>
            <a:ext cx="9486902" cy="644994"/>
          </a:xfrm>
        </p:spPr>
        <p:txBody>
          <a:bodyPr rtlCol="0">
            <a:normAutofit/>
          </a:bodyPr>
          <a:lstStyle/>
          <a:p>
            <a:pPr algn="ctr" rtl="0"/>
            <a:r>
              <a:rPr lang="fr-FR" sz="2000" dirty="0">
                <a:solidFill>
                  <a:srgbClr val="FFFFFF"/>
                </a:solidFill>
              </a:rPr>
              <a:t>Olivier PERALDI – Directeur des Relations Sociales</a:t>
            </a:r>
          </a:p>
        </p:txBody>
      </p:sp>
      <p:pic>
        <p:nvPicPr>
          <p:cNvPr id="5" name="Image 4" descr="Une image contenant texte&#10;&#10;Description générée automatiquement">
            <a:extLst>
              <a:ext uri="{FF2B5EF4-FFF2-40B4-BE49-F238E27FC236}">
                <a16:creationId xmlns:a16="http://schemas.microsoft.com/office/drawing/2014/main" id="{1A002806-8A55-6FF6-54D5-573AAC6ABE44}"/>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465154" y="778081"/>
            <a:ext cx="1968536" cy="793736"/>
          </a:xfrm>
          <a:prstGeom prst="rect">
            <a:avLst/>
          </a:prstGeom>
          <a:noFill/>
        </p:spPr>
      </p:pic>
    </p:spTree>
    <p:extLst>
      <p:ext uri="{BB962C8B-B14F-4D97-AF65-F5344CB8AC3E}">
        <p14:creationId xmlns:p14="http://schemas.microsoft.com/office/powerpoint/2010/main" val="1852651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Espace réservé d’image 22">
            <a:extLst>
              <a:ext uri="{FF2B5EF4-FFF2-40B4-BE49-F238E27FC236}">
                <a16:creationId xmlns:a16="http://schemas.microsoft.com/office/drawing/2014/main" id="{C1CFD2F5-54E7-4BE8-8FD0-CC53C9AEAC2C}"/>
              </a:ext>
            </a:extLst>
          </p:cNvPr>
          <p:cNvPicPr>
            <a:picLocks noGrp="1" noChangeAspect="1"/>
          </p:cNvPicPr>
          <p:nvPr>
            <p:ph type="pic" sz="quarter" idx="13"/>
          </p:nvPr>
        </p:nvPicPr>
        <p:blipFill>
          <a:blip r:embed="rId3"/>
          <a:srcRect l="33507" r="33507"/>
          <a:stretch/>
        </p:blipFill>
        <p:spPr>
          <a:xfrm>
            <a:off x="20" y="10"/>
            <a:ext cx="3390880" cy="6857990"/>
          </a:xfrm>
          <a:noFill/>
        </p:spPr>
      </p:pic>
      <p:sp>
        <p:nvSpPr>
          <p:cNvPr id="11" name="Espace réservé du pied de page 10">
            <a:extLst>
              <a:ext uri="{FF2B5EF4-FFF2-40B4-BE49-F238E27FC236}">
                <a16:creationId xmlns:a16="http://schemas.microsoft.com/office/drawing/2014/main" id="{BAC9F1A2-11D4-4B57-AB31-534E21CAEBDE}"/>
              </a:ext>
            </a:extLst>
          </p:cNvPr>
          <p:cNvSpPr>
            <a:spLocks noGrp="1"/>
          </p:cNvSpPr>
          <p:nvPr>
            <p:ph type="ftr" sz="quarter" idx="11"/>
          </p:nvPr>
        </p:nvSpPr>
        <p:spPr>
          <a:xfrm rot="16200000">
            <a:off x="-1392895" y="3057805"/>
            <a:ext cx="4114800" cy="742392"/>
          </a:xfrm>
        </p:spPr>
        <p:txBody>
          <a:bodyPr rtlCol="0" anchor="ctr">
            <a:noAutofit/>
          </a:bodyPr>
          <a:lstStyle/>
          <a:p>
            <a:pPr rtl="0">
              <a:spcAft>
                <a:spcPts val="600"/>
              </a:spcAft>
            </a:pPr>
            <a:r>
              <a:rPr lang="fr-FR" sz="2200" b="1" dirty="0"/>
              <a:t>chiffres clefs </a:t>
            </a:r>
          </a:p>
          <a:p>
            <a:pPr rtl="0">
              <a:spcAft>
                <a:spcPts val="600"/>
              </a:spcAft>
            </a:pPr>
            <a:r>
              <a:rPr lang="fr-FR" sz="2200" b="1" dirty="0"/>
              <a:t>et valeurs</a:t>
            </a:r>
          </a:p>
        </p:txBody>
      </p:sp>
      <p:sp>
        <p:nvSpPr>
          <p:cNvPr id="12" name="Espace réservé du numéro de diapositive 11">
            <a:extLst>
              <a:ext uri="{FF2B5EF4-FFF2-40B4-BE49-F238E27FC236}">
                <a16:creationId xmlns:a16="http://schemas.microsoft.com/office/drawing/2014/main" id="{289AED2E-780E-464D-867D-1756DC800DA4}"/>
              </a:ext>
            </a:extLst>
          </p:cNvPr>
          <p:cNvSpPr>
            <a:spLocks noGrp="1"/>
          </p:cNvSpPr>
          <p:nvPr>
            <p:ph type="sldNum" sz="quarter" idx="12"/>
          </p:nvPr>
        </p:nvSpPr>
        <p:spPr>
          <a:xfrm>
            <a:off x="11116340" y="6356350"/>
            <a:ext cx="871868" cy="365125"/>
          </a:xfrm>
        </p:spPr>
        <p:txBody>
          <a:bodyPr rtlCol="0" anchor="ctr">
            <a:normAutofit/>
          </a:bodyPr>
          <a:lstStyle/>
          <a:p>
            <a:pPr rtl="0">
              <a:spcAft>
                <a:spcPts val="600"/>
              </a:spcAft>
            </a:pPr>
            <a:fld id="{6613E9FD-500B-4FA6-89C3-3A998652D3A8}" type="slidenum">
              <a:rPr lang="fr-FR" sz="1100" b="1" smtClean="0">
                <a:solidFill>
                  <a:srgbClr val="62B2B2"/>
                </a:solidFill>
              </a:rPr>
              <a:pPr rtl="0">
                <a:spcAft>
                  <a:spcPts val="600"/>
                </a:spcAft>
              </a:pPr>
              <a:t>2</a:t>
            </a:fld>
            <a:endParaRPr lang="fr-FR" sz="1100" b="1" dirty="0">
              <a:solidFill>
                <a:srgbClr val="62B2B2"/>
              </a:solidFill>
            </a:endParaRPr>
          </a:p>
        </p:txBody>
      </p:sp>
      <p:pic>
        <p:nvPicPr>
          <p:cNvPr id="20" name="Image 19">
            <a:extLst>
              <a:ext uri="{FF2B5EF4-FFF2-40B4-BE49-F238E27FC236}">
                <a16:creationId xmlns:a16="http://schemas.microsoft.com/office/drawing/2014/main" id="{DEAC5544-C03E-649F-C80C-DF382AE8B439}"/>
              </a:ext>
            </a:extLst>
          </p:cNvPr>
          <p:cNvPicPr>
            <a:picLocks noChangeAspect="1"/>
          </p:cNvPicPr>
          <p:nvPr/>
        </p:nvPicPr>
        <p:blipFill rotWithShape="1">
          <a:blip r:embed="rId4">
            <a:extLst>
              <a:ext uri="{28A0092B-C50C-407E-A947-70E740481C1C}">
                <a14:useLocalDpi xmlns:a14="http://schemas.microsoft.com/office/drawing/2010/main" val="0"/>
              </a:ext>
            </a:extLst>
          </a:blip>
          <a:srcRect l="5881" t="18766" r="67578" b="56033"/>
          <a:stretch/>
        </p:blipFill>
        <p:spPr bwMode="auto">
          <a:xfrm>
            <a:off x="3299450" y="416322"/>
            <a:ext cx="1985994" cy="10607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21" name="Image 20">
            <a:extLst>
              <a:ext uri="{FF2B5EF4-FFF2-40B4-BE49-F238E27FC236}">
                <a16:creationId xmlns:a16="http://schemas.microsoft.com/office/drawing/2014/main" id="{652108E8-5851-3296-8FDA-E04D1CD691DC}"/>
              </a:ext>
            </a:extLst>
          </p:cNvPr>
          <p:cNvPicPr>
            <a:picLocks noChangeAspect="1"/>
          </p:cNvPicPr>
          <p:nvPr/>
        </p:nvPicPr>
        <p:blipFill rotWithShape="1">
          <a:blip r:embed="rId4">
            <a:extLst>
              <a:ext uri="{28A0092B-C50C-407E-A947-70E740481C1C}">
                <a14:useLocalDpi xmlns:a14="http://schemas.microsoft.com/office/drawing/2010/main" val="0"/>
              </a:ext>
            </a:extLst>
          </a:blip>
          <a:srcRect l="34910" t="17695" r="39681" b="23593"/>
          <a:stretch/>
        </p:blipFill>
        <p:spPr bwMode="auto">
          <a:xfrm>
            <a:off x="5464631" y="161099"/>
            <a:ext cx="1671122" cy="21719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24" name="Image 23">
            <a:extLst>
              <a:ext uri="{FF2B5EF4-FFF2-40B4-BE49-F238E27FC236}">
                <a16:creationId xmlns:a16="http://schemas.microsoft.com/office/drawing/2014/main" id="{1281C47A-A109-86C4-E06B-A01427CF3969}"/>
              </a:ext>
            </a:extLst>
          </p:cNvPr>
          <p:cNvPicPr>
            <a:picLocks noChangeAspect="1"/>
          </p:cNvPicPr>
          <p:nvPr/>
        </p:nvPicPr>
        <p:blipFill rotWithShape="1">
          <a:blip r:embed="rId4">
            <a:extLst>
              <a:ext uri="{28A0092B-C50C-407E-A947-70E740481C1C}">
                <a14:useLocalDpi xmlns:a14="http://schemas.microsoft.com/office/drawing/2010/main" val="0"/>
              </a:ext>
            </a:extLst>
          </a:blip>
          <a:srcRect l="63637" t="18231" r="10954" b="17695"/>
          <a:stretch/>
        </p:blipFill>
        <p:spPr bwMode="auto">
          <a:xfrm>
            <a:off x="3529907" y="1891482"/>
            <a:ext cx="1671122" cy="21719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25" name="Image 24">
            <a:extLst>
              <a:ext uri="{FF2B5EF4-FFF2-40B4-BE49-F238E27FC236}">
                <a16:creationId xmlns:a16="http://schemas.microsoft.com/office/drawing/2014/main" id="{AA972545-7BF5-35EF-798F-F82554D2886E}"/>
              </a:ext>
            </a:extLst>
          </p:cNvPr>
          <p:cNvPicPr>
            <a:picLocks noChangeAspect="1"/>
          </p:cNvPicPr>
          <p:nvPr/>
        </p:nvPicPr>
        <p:blipFill rotWithShape="1">
          <a:blip r:embed="rId5"/>
          <a:srcRect l="63161" t="14110" r="9226" b="26808"/>
          <a:stretch/>
        </p:blipFill>
        <p:spPr bwMode="auto">
          <a:xfrm>
            <a:off x="7364177" y="193699"/>
            <a:ext cx="1671121" cy="21633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26" name="Image 25">
            <a:extLst>
              <a:ext uri="{FF2B5EF4-FFF2-40B4-BE49-F238E27FC236}">
                <a16:creationId xmlns:a16="http://schemas.microsoft.com/office/drawing/2014/main" id="{81BA47F0-023F-3007-4A55-4394A7E66B06}"/>
              </a:ext>
            </a:extLst>
          </p:cNvPr>
          <p:cNvPicPr>
            <a:picLocks noChangeAspect="1"/>
          </p:cNvPicPr>
          <p:nvPr/>
        </p:nvPicPr>
        <p:blipFill rotWithShape="1">
          <a:blip r:embed="rId6"/>
          <a:srcRect l="4961" t="14403" r="67757" b="59436"/>
          <a:stretch/>
        </p:blipFill>
        <p:spPr bwMode="auto">
          <a:xfrm>
            <a:off x="7364177" y="2632629"/>
            <a:ext cx="1985994" cy="1045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27" name="Image 26">
            <a:extLst>
              <a:ext uri="{FF2B5EF4-FFF2-40B4-BE49-F238E27FC236}">
                <a16:creationId xmlns:a16="http://schemas.microsoft.com/office/drawing/2014/main" id="{39EF8C63-BE03-D6F8-66DE-934AA51DD0B1}"/>
              </a:ext>
            </a:extLst>
          </p:cNvPr>
          <p:cNvPicPr>
            <a:picLocks noChangeAspect="1"/>
          </p:cNvPicPr>
          <p:nvPr/>
        </p:nvPicPr>
        <p:blipFill rotWithShape="1">
          <a:blip r:embed="rId7"/>
          <a:srcRect l="63328" t="21164" r="9721" b="21811"/>
          <a:stretch/>
        </p:blipFill>
        <p:spPr bwMode="auto">
          <a:xfrm>
            <a:off x="3241019" y="4366950"/>
            <a:ext cx="1671122" cy="21719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14" name="Image 13">
            <a:extLst>
              <a:ext uri="{FF2B5EF4-FFF2-40B4-BE49-F238E27FC236}">
                <a16:creationId xmlns:a16="http://schemas.microsoft.com/office/drawing/2014/main" id="{4306742B-9114-219D-37A9-ADBC014E4924}"/>
              </a:ext>
            </a:extLst>
          </p:cNvPr>
          <p:cNvPicPr>
            <a:picLocks noChangeAspect="1"/>
          </p:cNvPicPr>
          <p:nvPr/>
        </p:nvPicPr>
        <p:blipFill rotWithShape="1">
          <a:blip r:embed="rId8"/>
          <a:srcRect l="4961" t="19107" r="67096" b="22105"/>
          <a:stretch/>
        </p:blipFill>
        <p:spPr bwMode="auto">
          <a:xfrm>
            <a:off x="5461257" y="2683896"/>
            <a:ext cx="1666278" cy="21719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15" name="Image 14">
            <a:extLst>
              <a:ext uri="{FF2B5EF4-FFF2-40B4-BE49-F238E27FC236}">
                <a16:creationId xmlns:a16="http://schemas.microsoft.com/office/drawing/2014/main" id="{0106F1A0-FF74-141F-70AF-56E9E4AC38A2}"/>
              </a:ext>
            </a:extLst>
          </p:cNvPr>
          <p:cNvPicPr>
            <a:picLocks noChangeAspect="1"/>
          </p:cNvPicPr>
          <p:nvPr/>
        </p:nvPicPr>
        <p:blipFill rotWithShape="1">
          <a:blip r:embed="rId9"/>
          <a:srcRect l="5126" t="20871" r="67593" b="14168"/>
          <a:stretch/>
        </p:blipFill>
        <p:spPr bwMode="auto">
          <a:xfrm>
            <a:off x="7364177" y="3953600"/>
            <a:ext cx="1656732" cy="21820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22" name="Image 21">
            <a:extLst>
              <a:ext uri="{FF2B5EF4-FFF2-40B4-BE49-F238E27FC236}">
                <a16:creationId xmlns:a16="http://schemas.microsoft.com/office/drawing/2014/main" id="{C1774DC8-A8F0-27DC-2269-09D3CE2BF702}"/>
              </a:ext>
            </a:extLst>
          </p:cNvPr>
          <p:cNvPicPr>
            <a:picLocks noChangeAspect="1"/>
          </p:cNvPicPr>
          <p:nvPr/>
        </p:nvPicPr>
        <p:blipFill rotWithShape="1">
          <a:blip r:embed="rId10"/>
          <a:srcRect l="34061" t="22340" r="38492" b="51205"/>
          <a:stretch/>
        </p:blipFill>
        <p:spPr bwMode="auto">
          <a:xfrm>
            <a:off x="5149760" y="5045446"/>
            <a:ext cx="1985993" cy="10640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4" name="ZoneTexte 3">
            <a:extLst>
              <a:ext uri="{FF2B5EF4-FFF2-40B4-BE49-F238E27FC236}">
                <a16:creationId xmlns:a16="http://schemas.microsoft.com/office/drawing/2014/main" id="{7ABC1EA3-4495-7A0A-71F5-66C92FFD5729}"/>
              </a:ext>
            </a:extLst>
          </p:cNvPr>
          <p:cNvSpPr txBox="1"/>
          <p:nvPr/>
        </p:nvSpPr>
        <p:spPr>
          <a:xfrm>
            <a:off x="9391686" y="1546373"/>
            <a:ext cx="2315876" cy="1214008"/>
          </a:xfrm>
          <a:prstGeom prst="rect">
            <a:avLst/>
          </a:prstGeom>
          <a:noFill/>
        </p:spPr>
        <p:txBody>
          <a:bodyPr wrap="square" rtlCol="0">
            <a:noAutofit/>
          </a:bodyPr>
          <a:lstStyle>
            <a:defPPr rtl="0">
              <a:defRPr lang="fr-FR"/>
            </a:defPPr>
            <a:lvl1pPr>
              <a:defRPr b="1">
                <a:ln>
                  <a:solidFill>
                    <a:schemeClr val="accent1"/>
                  </a:solidFill>
                </a:ln>
                <a:solidFill>
                  <a:schemeClr val="bg1"/>
                </a:solidFill>
                <a:effectLst>
                  <a:glow rad="190500">
                    <a:schemeClr val="accent2">
                      <a:satMod val="175000"/>
                    </a:schemeClr>
                  </a:glow>
                  <a:innerShdw blurRad="63500" dist="50800" dir="13500000">
                    <a:prstClr val="black">
                      <a:alpha val="50000"/>
                    </a:prstClr>
                  </a:innerShdw>
                </a:effectLst>
              </a:defRPr>
            </a:lvl1pPr>
          </a:lstStyle>
          <a:p>
            <a:pPr marL="285750" indent="-285750">
              <a:buFont typeface="Wingdings" panose="05000000000000000000" pitchFamily="2" charset="2"/>
              <a:buChar char="ü"/>
            </a:pPr>
            <a:r>
              <a:rPr lang="fr-FR" dirty="0">
                <a:ln w="3175">
                  <a:solidFill>
                    <a:srgbClr val="6CB9B9"/>
                  </a:solidFill>
                </a:ln>
                <a:solidFill>
                  <a:srgbClr val="D4DCDC"/>
                </a:solidFill>
                <a:effectLst>
                  <a:outerShdw blurRad="50800" dist="38100" dir="5400000" algn="t" rotWithShape="0">
                    <a:schemeClr val="bg1">
                      <a:lumMod val="75000"/>
                      <a:alpha val="40000"/>
                    </a:schemeClr>
                  </a:outerShdw>
                </a:effectLst>
              </a:rPr>
              <a:t>UN EMPLOYEUR RESPONSABLE</a:t>
            </a:r>
          </a:p>
        </p:txBody>
      </p:sp>
      <p:sp>
        <p:nvSpPr>
          <p:cNvPr id="29" name="ZoneTexte 28">
            <a:extLst>
              <a:ext uri="{FF2B5EF4-FFF2-40B4-BE49-F238E27FC236}">
                <a16:creationId xmlns:a16="http://schemas.microsoft.com/office/drawing/2014/main" id="{94B19ED9-C462-7891-6BC4-A737BC91C668}"/>
              </a:ext>
            </a:extLst>
          </p:cNvPr>
          <p:cNvSpPr txBox="1"/>
          <p:nvPr/>
        </p:nvSpPr>
        <p:spPr>
          <a:xfrm>
            <a:off x="9391686" y="2847697"/>
            <a:ext cx="2878065" cy="867335"/>
          </a:xfrm>
          <a:prstGeom prst="rect">
            <a:avLst/>
          </a:prstGeom>
          <a:noFill/>
        </p:spPr>
        <p:txBody>
          <a:bodyPr wrap="square" rtlCol="0">
            <a:noAutofit/>
          </a:bodyPr>
          <a:lstStyle>
            <a:defPPr rtl="0">
              <a:defRPr lang="fr-FR"/>
            </a:defPPr>
            <a:lvl1pPr algn="ctr">
              <a:defRPr b="1">
                <a:ln w="3175">
                  <a:solidFill>
                    <a:srgbClr val="6CB9B9"/>
                  </a:solidFill>
                </a:ln>
                <a:solidFill>
                  <a:srgbClr val="D4DCDC"/>
                </a:solidFill>
                <a:effectLst>
                  <a:outerShdw blurRad="50800" dist="38100" dir="5400000" algn="t" rotWithShape="0">
                    <a:schemeClr val="bg1">
                      <a:lumMod val="75000"/>
                      <a:alpha val="40000"/>
                    </a:schemeClr>
                  </a:outerShdw>
                </a:effectLst>
              </a:defRPr>
            </a:lvl1pPr>
          </a:lstStyle>
          <a:p>
            <a:pPr marL="285750" indent="-285750" algn="l">
              <a:buFont typeface="Wingdings" panose="05000000000000000000" pitchFamily="2" charset="2"/>
              <a:buChar char="ü"/>
            </a:pPr>
            <a:r>
              <a:rPr lang="fr-FR" dirty="0"/>
              <a:t>DES SALARIÉS FORMÉS TOUT AU LONG DE LEUR VIE PROFESSIONNELLE</a:t>
            </a:r>
          </a:p>
        </p:txBody>
      </p:sp>
      <p:sp>
        <p:nvSpPr>
          <p:cNvPr id="30" name="ZoneTexte 29">
            <a:extLst>
              <a:ext uri="{FF2B5EF4-FFF2-40B4-BE49-F238E27FC236}">
                <a16:creationId xmlns:a16="http://schemas.microsoft.com/office/drawing/2014/main" id="{622D384F-DA02-D89D-FAE6-307968166486}"/>
              </a:ext>
            </a:extLst>
          </p:cNvPr>
          <p:cNvSpPr txBox="1"/>
          <p:nvPr/>
        </p:nvSpPr>
        <p:spPr>
          <a:xfrm>
            <a:off x="9391687" y="4365249"/>
            <a:ext cx="2027854" cy="1200329"/>
          </a:xfrm>
          <a:prstGeom prst="rect">
            <a:avLst/>
          </a:prstGeom>
          <a:noFill/>
        </p:spPr>
        <p:txBody>
          <a:bodyPr wrap="square" rtlCol="0">
            <a:noAutofit/>
          </a:bodyPr>
          <a:lstStyle>
            <a:defPPr rtl="0">
              <a:defRPr lang="fr-FR"/>
            </a:defPPr>
            <a:lvl1pPr>
              <a:defRPr b="1">
                <a:ln>
                  <a:solidFill>
                    <a:schemeClr val="accent1"/>
                  </a:solidFill>
                </a:ln>
                <a:solidFill>
                  <a:schemeClr val="bg1"/>
                </a:solidFill>
                <a:effectLst>
                  <a:glow rad="190500">
                    <a:schemeClr val="accent2">
                      <a:satMod val="175000"/>
                    </a:schemeClr>
                  </a:glow>
                  <a:innerShdw blurRad="63500" dist="50800" dir="13500000">
                    <a:prstClr val="black">
                      <a:alpha val="50000"/>
                    </a:prstClr>
                  </a:innerShdw>
                </a:effectLst>
              </a:defRPr>
            </a:lvl1pPr>
          </a:lstStyle>
          <a:p>
            <a:pPr marL="285750" indent="-285750">
              <a:buFont typeface="Wingdings" panose="05000000000000000000" pitchFamily="2" charset="2"/>
              <a:buChar char="ü"/>
            </a:pPr>
            <a:r>
              <a:rPr lang="fr-FR" dirty="0">
                <a:ln w="3175">
                  <a:solidFill>
                    <a:srgbClr val="6CB9B9"/>
                  </a:solidFill>
                </a:ln>
                <a:solidFill>
                  <a:srgbClr val="D4DCDC"/>
                </a:solidFill>
                <a:effectLst>
                  <a:outerShdw blurRad="50800" dist="38100" dir="5400000" algn="t" rotWithShape="0">
                    <a:schemeClr val="bg1">
                      <a:lumMod val="75000"/>
                      <a:alpha val="40000"/>
                    </a:schemeClr>
                  </a:outerShdw>
                </a:effectLst>
              </a:rPr>
              <a:t>EN PHASE AVEC LES ENJEUX DE LA SOCIÉTÉ</a:t>
            </a:r>
          </a:p>
          <a:p>
            <a:pPr algn="ctr"/>
            <a:endParaRPr lang="fr-FR" dirty="0">
              <a:ln>
                <a:solidFill>
                  <a:srgbClr val="6CB9B9"/>
                </a:solidFill>
              </a:ln>
              <a:solidFill>
                <a:srgbClr val="D4DCDC"/>
              </a:solidFill>
              <a:effectLst>
                <a:outerShdw blurRad="50800" dist="38100" dir="5400000" algn="t" rotWithShape="0">
                  <a:schemeClr val="bg1">
                    <a:alpha val="40000"/>
                  </a:schemeClr>
                </a:outerShdw>
              </a:effectLst>
            </a:endParaRPr>
          </a:p>
        </p:txBody>
      </p:sp>
      <p:pic>
        <p:nvPicPr>
          <p:cNvPr id="31" name="Image 30" descr="Une image contenant texte&#10;&#10;Description générée automatiquement">
            <a:extLst>
              <a:ext uri="{FF2B5EF4-FFF2-40B4-BE49-F238E27FC236}">
                <a16:creationId xmlns:a16="http://schemas.microsoft.com/office/drawing/2014/main" id="{6A098A82-5FBD-9F57-AB55-8C35C3FD87B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03448" y="109373"/>
            <a:ext cx="1270706" cy="512363"/>
          </a:xfrm>
          <a:prstGeom prst="rect">
            <a:avLst/>
          </a:prstGeom>
        </p:spPr>
      </p:pic>
    </p:spTree>
    <p:extLst>
      <p:ext uri="{BB962C8B-B14F-4D97-AF65-F5344CB8AC3E}">
        <p14:creationId xmlns:p14="http://schemas.microsoft.com/office/powerpoint/2010/main" val="201039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43C25A-D042-4987-97D9-F3BBAC4080B0}"/>
              </a:ext>
            </a:extLst>
          </p:cNvPr>
          <p:cNvSpPr>
            <a:spLocks noGrp="1"/>
          </p:cNvSpPr>
          <p:nvPr>
            <p:ph type="title"/>
          </p:nvPr>
        </p:nvSpPr>
        <p:spPr>
          <a:xfrm>
            <a:off x="1279525" y="889009"/>
            <a:ext cx="9582507" cy="737575"/>
          </a:xfrm>
        </p:spPr>
        <p:txBody>
          <a:bodyPr rtlCol="0"/>
          <a:lstStyle/>
          <a:p>
            <a:pPr rtl="0"/>
            <a:r>
              <a:rPr lang="fr-FR" dirty="0"/>
              <a:t>Les métiers bancaires</a:t>
            </a:r>
          </a:p>
        </p:txBody>
      </p:sp>
      <p:sp>
        <p:nvSpPr>
          <p:cNvPr id="28" name="Espace réservé du pied de page 27">
            <a:extLst>
              <a:ext uri="{FF2B5EF4-FFF2-40B4-BE49-F238E27FC236}">
                <a16:creationId xmlns:a16="http://schemas.microsoft.com/office/drawing/2014/main" id="{D563414A-DC43-4C73-A032-6F636BBF2033}"/>
              </a:ext>
            </a:extLst>
          </p:cNvPr>
          <p:cNvSpPr>
            <a:spLocks noGrp="1"/>
          </p:cNvSpPr>
          <p:nvPr>
            <p:ph type="ftr" sz="quarter" idx="22"/>
          </p:nvPr>
        </p:nvSpPr>
        <p:spPr>
          <a:xfrm rot="16200000">
            <a:off x="-2398373" y="3199335"/>
            <a:ext cx="5495277" cy="410501"/>
          </a:xfrm>
        </p:spPr>
        <p:txBody>
          <a:bodyPr rtlCol="0"/>
          <a:lstStyle/>
          <a:p>
            <a:pPr rtl="0"/>
            <a:r>
              <a:rPr lang="fr-FR" sz="2000" b="1" dirty="0"/>
              <a:t>Exemples de parcours</a:t>
            </a:r>
          </a:p>
        </p:txBody>
      </p:sp>
      <p:sp>
        <p:nvSpPr>
          <p:cNvPr id="12" name="Espace réservé du texte 11">
            <a:extLst>
              <a:ext uri="{FF2B5EF4-FFF2-40B4-BE49-F238E27FC236}">
                <a16:creationId xmlns:a16="http://schemas.microsoft.com/office/drawing/2014/main" id="{5B0923E6-C7CD-4908-95C7-D82212F911A3}"/>
              </a:ext>
            </a:extLst>
          </p:cNvPr>
          <p:cNvSpPr>
            <a:spLocks noGrp="1"/>
          </p:cNvSpPr>
          <p:nvPr>
            <p:ph type="body" sz="quarter" idx="16"/>
          </p:nvPr>
        </p:nvSpPr>
        <p:spPr>
          <a:xfrm>
            <a:off x="1265795" y="4640950"/>
            <a:ext cx="2011363" cy="545126"/>
          </a:xfrm>
        </p:spPr>
        <p:txBody>
          <a:bodyPr rtlCol="0">
            <a:normAutofit/>
          </a:bodyPr>
          <a:lstStyle/>
          <a:p>
            <a:pPr rtl="0"/>
            <a:r>
              <a:rPr lang="fr-FR" sz="1400" dirty="0"/>
              <a:t>Stéphanie</a:t>
            </a:r>
          </a:p>
        </p:txBody>
      </p:sp>
      <p:sp>
        <p:nvSpPr>
          <p:cNvPr id="14" name="Espace réservé du texte 13">
            <a:extLst>
              <a:ext uri="{FF2B5EF4-FFF2-40B4-BE49-F238E27FC236}">
                <a16:creationId xmlns:a16="http://schemas.microsoft.com/office/drawing/2014/main" id="{F81628C7-687F-4EB0-8DDF-B5F78105822B}"/>
              </a:ext>
            </a:extLst>
          </p:cNvPr>
          <p:cNvSpPr>
            <a:spLocks noGrp="1"/>
          </p:cNvSpPr>
          <p:nvPr>
            <p:ph type="body" sz="quarter" idx="17"/>
          </p:nvPr>
        </p:nvSpPr>
        <p:spPr>
          <a:xfrm>
            <a:off x="1258339" y="4880885"/>
            <a:ext cx="2011363" cy="247664"/>
          </a:xfrm>
        </p:spPr>
        <p:txBody>
          <a:bodyPr rtlCol="0">
            <a:noAutofit/>
          </a:bodyPr>
          <a:lstStyle/>
          <a:p>
            <a:pPr rtl="0"/>
            <a:r>
              <a:rPr lang="fr-FR" sz="1200" dirty="0"/>
              <a:t>Manager IT</a:t>
            </a:r>
          </a:p>
        </p:txBody>
      </p:sp>
      <p:sp>
        <p:nvSpPr>
          <p:cNvPr id="3" name="Espace réservé du contenu 2">
            <a:extLst>
              <a:ext uri="{FF2B5EF4-FFF2-40B4-BE49-F238E27FC236}">
                <a16:creationId xmlns:a16="http://schemas.microsoft.com/office/drawing/2014/main" id="{C0EBD98D-1D9A-4397-ABA0-43A5B5AF7DC1}"/>
              </a:ext>
            </a:extLst>
          </p:cNvPr>
          <p:cNvSpPr>
            <a:spLocks noGrp="1"/>
          </p:cNvSpPr>
          <p:nvPr>
            <p:ph type="body" sz="quarter" idx="14"/>
          </p:nvPr>
        </p:nvSpPr>
        <p:spPr>
          <a:xfrm>
            <a:off x="3788410" y="4583423"/>
            <a:ext cx="2011363" cy="545126"/>
          </a:xfrm>
        </p:spPr>
        <p:txBody>
          <a:bodyPr rtlCol="0" anchor="ctr">
            <a:normAutofit/>
          </a:bodyPr>
          <a:lstStyle/>
          <a:p>
            <a:pPr rtl="0"/>
            <a:r>
              <a:rPr lang="fr-FR" sz="1400" dirty="0"/>
              <a:t>Madison</a:t>
            </a:r>
          </a:p>
        </p:txBody>
      </p:sp>
      <p:sp>
        <p:nvSpPr>
          <p:cNvPr id="10" name="Espace réservé du texte 9">
            <a:extLst>
              <a:ext uri="{FF2B5EF4-FFF2-40B4-BE49-F238E27FC236}">
                <a16:creationId xmlns:a16="http://schemas.microsoft.com/office/drawing/2014/main" id="{1E3E8865-FD00-4669-AAA3-6C0F63E63E51}"/>
              </a:ext>
            </a:extLst>
          </p:cNvPr>
          <p:cNvSpPr>
            <a:spLocks noGrp="1"/>
          </p:cNvSpPr>
          <p:nvPr>
            <p:ph type="body" sz="quarter" idx="15"/>
          </p:nvPr>
        </p:nvSpPr>
        <p:spPr>
          <a:xfrm>
            <a:off x="3781607" y="4876077"/>
            <a:ext cx="2011363" cy="359377"/>
          </a:xfrm>
        </p:spPr>
        <p:txBody>
          <a:bodyPr vert="horz" lIns="91440" tIns="45720" rIns="91440" bIns="45720" rtlCol="0">
            <a:noAutofit/>
          </a:bodyPr>
          <a:lstStyle/>
          <a:p>
            <a:r>
              <a:rPr lang="fr-FR" sz="1200" dirty="0"/>
              <a:t>Directrice d’agences</a:t>
            </a:r>
          </a:p>
        </p:txBody>
      </p:sp>
      <p:sp>
        <p:nvSpPr>
          <p:cNvPr id="16" name="Espace réservé du texte 15">
            <a:extLst>
              <a:ext uri="{FF2B5EF4-FFF2-40B4-BE49-F238E27FC236}">
                <a16:creationId xmlns:a16="http://schemas.microsoft.com/office/drawing/2014/main" id="{13CB3448-ACC1-4B05-AA89-D8228B1F784D}"/>
              </a:ext>
            </a:extLst>
          </p:cNvPr>
          <p:cNvSpPr>
            <a:spLocks noGrp="1"/>
          </p:cNvSpPr>
          <p:nvPr>
            <p:ph type="body" sz="quarter" idx="18"/>
          </p:nvPr>
        </p:nvSpPr>
        <p:spPr>
          <a:xfrm>
            <a:off x="6343058" y="4575633"/>
            <a:ext cx="2011363" cy="545126"/>
          </a:xfrm>
        </p:spPr>
        <p:txBody>
          <a:bodyPr vert="horz" lIns="91440" tIns="45720" rIns="91440" bIns="45720" rtlCol="0" anchor="ctr">
            <a:normAutofit/>
          </a:bodyPr>
          <a:lstStyle/>
          <a:p>
            <a:r>
              <a:rPr lang="fr-FR" sz="1400" dirty="0"/>
              <a:t>Wilson</a:t>
            </a:r>
          </a:p>
        </p:txBody>
      </p:sp>
      <p:sp>
        <p:nvSpPr>
          <p:cNvPr id="17" name="Espace réservé du texte 16">
            <a:extLst>
              <a:ext uri="{FF2B5EF4-FFF2-40B4-BE49-F238E27FC236}">
                <a16:creationId xmlns:a16="http://schemas.microsoft.com/office/drawing/2014/main" id="{61D51E86-2062-45AC-9867-17E14F1FB213}"/>
              </a:ext>
            </a:extLst>
          </p:cNvPr>
          <p:cNvSpPr>
            <a:spLocks noGrp="1"/>
          </p:cNvSpPr>
          <p:nvPr>
            <p:ph type="body" sz="quarter" idx="19"/>
          </p:nvPr>
        </p:nvSpPr>
        <p:spPr>
          <a:xfrm>
            <a:off x="6413717" y="4907279"/>
            <a:ext cx="2011363" cy="296971"/>
          </a:xfrm>
        </p:spPr>
        <p:txBody>
          <a:bodyPr vert="horz" lIns="91440" tIns="45720" rIns="91440" bIns="45720" rtlCol="0">
            <a:noAutofit/>
          </a:bodyPr>
          <a:lstStyle/>
          <a:p>
            <a:r>
              <a:rPr lang="fr-FR" sz="1200" dirty="0"/>
              <a:t>Scrum Master</a:t>
            </a:r>
          </a:p>
        </p:txBody>
      </p:sp>
      <p:sp>
        <p:nvSpPr>
          <p:cNvPr id="18" name="Espace réservé du texte 17">
            <a:extLst>
              <a:ext uri="{FF2B5EF4-FFF2-40B4-BE49-F238E27FC236}">
                <a16:creationId xmlns:a16="http://schemas.microsoft.com/office/drawing/2014/main" id="{C53651E4-E296-4B66-93C4-B1682316BC43}"/>
              </a:ext>
            </a:extLst>
          </p:cNvPr>
          <p:cNvSpPr>
            <a:spLocks noGrp="1"/>
          </p:cNvSpPr>
          <p:nvPr>
            <p:ph type="body" sz="quarter" idx="20"/>
          </p:nvPr>
        </p:nvSpPr>
        <p:spPr>
          <a:xfrm>
            <a:off x="8877240" y="4575633"/>
            <a:ext cx="2011363" cy="545126"/>
          </a:xfrm>
        </p:spPr>
        <p:txBody>
          <a:bodyPr vert="horz" lIns="91440" tIns="45720" rIns="91440" bIns="45720" rtlCol="0" anchor="ctr">
            <a:normAutofit/>
          </a:bodyPr>
          <a:lstStyle/>
          <a:p>
            <a:r>
              <a:rPr lang="fr-FR" sz="1400" dirty="0"/>
              <a:t>Jacques</a:t>
            </a:r>
          </a:p>
        </p:txBody>
      </p:sp>
      <p:sp>
        <p:nvSpPr>
          <p:cNvPr id="19" name="Espace réservé du texte 18">
            <a:extLst>
              <a:ext uri="{FF2B5EF4-FFF2-40B4-BE49-F238E27FC236}">
                <a16:creationId xmlns:a16="http://schemas.microsoft.com/office/drawing/2014/main" id="{25F740A4-657D-49C2-9C66-6BC937634603}"/>
              </a:ext>
            </a:extLst>
          </p:cNvPr>
          <p:cNvSpPr>
            <a:spLocks noGrp="1"/>
          </p:cNvSpPr>
          <p:nvPr>
            <p:ph type="body" sz="quarter" idx="21"/>
          </p:nvPr>
        </p:nvSpPr>
        <p:spPr>
          <a:xfrm>
            <a:off x="8854637" y="4950268"/>
            <a:ext cx="2011363" cy="545126"/>
          </a:xfrm>
        </p:spPr>
        <p:txBody>
          <a:bodyPr rtlCol="0">
            <a:normAutofit fontScale="62500" lnSpcReduction="20000"/>
          </a:bodyPr>
          <a:lstStyle/>
          <a:p>
            <a:pPr rtl="0"/>
            <a:r>
              <a:rPr lang="fr-FR" dirty="0"/>
              <a:t>Ex</a:t>
            </a:r>
            <a:r>
              <a:rPr lang="fr-FR" dirty="0">
                <a:latin typeface="Arial" panose="020B0604020202020204" pitchFamily="34" charset="0"/>
                <a:cs typeface="Arial" panose="020B0604020202020204" pitchFamily="34" charset="0"/>
              </a:rPr>
              <a:t>-</a:t>
            </a:r>
            <a:r>
              <a:rPr lang="fr-FR" dirty="0"/>
              <a:t>Responsable du Pôle Environnement de travail Santé et Action Sociale </a:t>
            </a:r>
          </a:p>
        </p:txBody>
      </p:sp>
      <p:sp>
        <p:nvSpPr>
          <p:cNvPr id="21" name="Espace réservé du numéro de diapositive 18">
            <a:extLst>
              <a:ext uri="{FF2B5EF4-FFF2-40B4-BE49-F238E27FC236}">
                <a16:creationId xmlns:a16="http://schemas.microsoft.com/office/drawing/2014/main" id="{12552C27-281E-473E-8CC4-8F42B6224148}"/>
              </a:ext>
            </a:extLst>
          </p:cNvPr>
          <p:cNvSpPr txBox="1">
            <a:spLocks/>
          </p:cNvSpPr>
          <p:nvPr/>
        </p:nvSpPr>
        <p:spPr>
          <a:xfrm>
            <a:off x="11116340" y="6356350"/>
            <a:ext cx="871868"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0">
              <a:buNone/>
            </a:pPr>
            <a:fld id="{C6518F3C-CC40-4C0E-931C-53467D4C3266}" type="slidenum">
              <a:rPr lang="fr-FR" sz="1100" b="1" spc="300">
                <a:solidFill>
                  <a:schemeClr val="tx2">
                    <a:lumMod val="75000"/>
                    <a:lumOff val="25000"/>
                  </a:schemeClr>
                </a:solidFill>
                <a:latin typeface="+mn-lt"/>
              </a:rPr>
              <a:pPr marL="0" indent="0" algn="r" rtl="0">
                <a:buNone/>
              </a:pPr>
              <a:t>3</a:t>
            </a:fld>
            <a:endParaRPr lang="fr-FR" sz="1100" b="1" spc="300" dirty="0">
              <a:solidFill>
                <a:schemeClr val="tx2">
                  <a:lumMod val="75000"/>
                  <a:lumOff val="25000"/>
                </a:schemeClr>
              </a:solidFill>
              <a:latin typeface="+mn-lt"/>
            </a:endParaRPr>
          </a:p>
        </p:txBody>
      </p:sp>
      <p:pic>
        <p:nvPicPr>
          <p:cNvPr id="11" name="Espace réservé pour une image  10" descr="Une image contenant personne, intérieur, guichet&#10;&#10;Description générée automatiquement">
            <a:extLst>
              <a:ext uri="{FF2B5EF4-FFF2-40B4-BE49-F238E27FC236}">
                <a16:creationId xmlns:a16="http://schemas.microsoft.com/office/drawing/2014/main" id="{E0F465F8-CF11-2867-66A8-03AFAF1A76A3}"/>
              </a:ext>
            </a:extLst>
          </p:cNvPr>
          <p:cNvPicPr>
            <a:picLocks noGrp="1" noChangeAspect="1"/>
          </p:cNvPicPr>
          <p:nvPr>
            <p:ph type="pic" sz="quarter" idx="10"/>
          </p:nvPr>
        </p:nvPicPr>
        <p:blipFill>
          <a:blip r:embed="rId3"/>
          <a:srcRect l="23698" r="23698"/>
          <a:stretch>
            <a:fillRect/>
          </a:stretch>
        </p:blipFill>
        <p:spPr>
          <a:xfrm>
            <a:off x="1279525" y="2350703"/>
            <a:ext cx="2003425" cy="20025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9" name="Espace réservé du texte 11">
            <a:extLst>
              <a:ext uri="{FF2B5EF4-FFF2-40B4-BE49-F238E27FC236}">
                <a16:creationId xmlns:a16="http://schemas.microsoft.com/office/drawing/2014/main" id="{6052773B-3E22-421D-6A1D-2C925B502980}"/>
              </a:ext>
            </a:extLst>
          </p:cNvPr>
          <p:cNvSpPr txBox="1">
            <a:spLocks/>
          </p:cNvSpPr>
          <p:nvPr/>
        </p:nvSpPr>
        <p:spPr>
          <a:xfrm>
            <a:off x="3909389" y="5222831"/>
            <a:ext cx="2011363" cy="545126"/>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SzPct val="70000"/>
              <a:buFont typeface="Arial" panose="020B0604020202020204" pitchFamily="34" charset="0"/>
              <a:buNone/>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050" dirty="0"/>
              <a:t>Diplôme marketing hors banque avant de rejoindre le secteur</a:t>
            </a:r>
          </a:p>
        </p:txBody>
      </p:sp>
      <p:sp>
        <p:nvSpPr>
          <p:cNvPr id="30" name="Espace réservé du texte 11">
            <a:extLst>
              <a:ext uri="{FF2B5EF4-FFF2-40B4-BE49-F238E27FC236}">
                <a16:creationId xmlns:a16="http://schemas.microsoft.com/office/drawing/2014/main" id="{21E78FCA-18AC-09F2-4414-ED9FBB500D56}"/>
              </a:ext>
            </a:extLst>
          </p:cNvPr>
          <p:cNvSpPr txBox="1">
            <a:spLocks/>
          </p:cNvSpPr>
          <p:nvPr/>
        </p:nvSpPr>
        <p:spPr>
          <a:xfrm>
            <a:off x="6456464" y="5222831"/>
            <a:ext cx="2011363" cy="744760"/>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SzPct val="70000"/>
              <a:buFont typeface="Arial" panose="020B0604020202020204" pitchFamily="34" charset="0"/>
              <a:buNone/>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050" dirty="0"/>
              <a:t>Sportif reconverti qui a intégré le secteur en qualité de chef de projet avant d’évoluer comme Scrum master</a:t>
            </a:r>
          </a:p>
        </p:txBody>
      </p:sp>
      <p:sp>
        <p:nvSpPr>
          <p:cNvPr id="33" name="Espace réservé du texte 11">
            <a:extLst>
              <a:ext uri="{FF2B5EF4-FFF2-40B4-BE49-F238E27FC236}">
                <a16:creationId xmlns:a16="http://schemas.microsoft.com/office/drawing/2014/main" id="{E3C22969-2F1B-07A8-6A0F-B0E14DFA3D2D}"/>
              </a:ext>
            </a:extLst>
          </p:cNvPr>
          <p:cNvSpPr txBox="1">
            <a:spLocks/>
          </p:cNvSpPr>
          <p:nvPr/>
        </p:nvSpPr>
        <p:spPr>
          <a:xfrm>
            <a:off x="911463" y="5178355"/>
            <a:ext cx="2768761" cy="866326"/>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SzPct val="70000"/>
              <a:buFont typeface="Arial" panose="020B0604020202020204" pitchFamily="34" charset="0"/>
              <a:buNone/>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050" dirty="0"/>
              <a:t>Bac général, puis une classe préparatoire avant d’intégrer une école d’ingénieur.</a:t>
            </a:r>
          </a:p>
          <a:p>
            <a:r>
              <a:rPr lang="fr-FR" sz="1050" dirty="0"/>
              <a:t>Travaillait à l’étranger avant de rejoindre une grande banque en 2014</a:t>
            </a:r>
          </a:p>
        </p:txBody>
      </p:sp>
      <p:pic>
        <p:nvPicPr>
          <p:cNvPr id="23" name="Espace réservé pour une image  22" descr="Une image contenant texte, personne, intérieur&#10;&#10;Description générée automatiquement">
            <a:extLst>
              <a:ext uri="{FF2B5EF4-FFF2-40B4-BE49-F238E27FC236}">
                <a16:creationId xmlns:a16="http://schemas.microsoft.com/office/drawing/2014/main" id="{0D37DB22-CDFB-8FBB-6EB6-1431FC726DF1}"/>
              </a:ext>
            </a:extLst>
          </p:cNvPr>
          <p:cNvPicPr>
            <a:picLocks noGrp="1" noChangeAspect="1"/>
          </p:cNvPicPr>
          <p:nvPr>
            <p:ph type="pic" sz="quarter" idx="11"/>
          </p:nvPr>
        </p:nvPicPr>
        <p:blipFill>
          <a:blip r:embed="rId4"/>
          <a:srcRect l="23717" r="23717"/>
          <a:stretch>
            <a:fillRect/>
          </a:stretch>
        </p:blipFill>
        <p:spPr>
          <a:xfrm>
            <a:off x="3804132" y="2350703"/>
            <a:ext cx="2003425" cy="20025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5" name="Espace réservé pour une image  34" descr="Une image contenant intérieur&#10;&#10;Description générée automatiquement">
            <a:extLst>
              <a:ext uri="{FF2B5EF4-FFF2-40B4-BE49-F238E27FC236}">
                <a16:creationId xmlns:a16="http://schemas.microsoft.com/office/drawing/2014/main" id="{3C97BA7D-CD1A-FE50-F44B-F14650187F6C}"/>
              </a:ext>
            </a:extLst>
          </p:cNvPr>
          <p:cNvPicPr>
            <a:picLocks noGrp="1" noChangeAspect="1"/>
          </p:cNvPicPr>
          <p:nvPr>
            <p:ph type="pic" sz="quarter" idx="12"/>
          </p:nvPr>
        </p:nvPicPr>
        <p:blipFill>
          <a:blip r:embed="rId5"/>
          <a:srcRect l="24277" r="24277"/>
          <a:stretch>
            <a:fillRect/>
          </a:stretch>
        </p:blipFill>
        <p:spPr>
          <a:xfrm>
            <a:off x="6332269" y="2350703"/>
            <a:ext cx="2003425" cy="20025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 name="Espace réservé pour une image  40" descr="Une image contenant personne, mur, intérieur, homme&#10;&#10;Description générée automatiquement">
            <a:extLst>
              <a:ext uri="{FF2B5EF4-FFF2-40B4-BE49-F238E27FC236}">
                <a16:creationId xmlns:a16="http://schemas.microsoft.com/office/drawing/2014/main" id="{3777580B-5404-8424-2665-5183BFBB297F}"/>
              </a:ext>
            </a:extLst>
          </p:cNvPr>
          <p:cNvPicPr>
            <a:picLocks noGrp="1" noChangeAspect="1"/>
          </p:cNvPicPr>
          <p:nvPr>
            <p:ph type="pic" sz="quarter" idx="13"/>
          </p:nvPr>
        </p:nvPicPr>
        <p:blipFill>
          <a:blip r:embed="rId6"/>
          <a:srcRect l="15910" r="15910"/>
          <a:stretch>
            <a:fillRect/>
          </a:stretch>
        </p:blipFill>
        <p:spPr>
          <a:xfrm>
            <a:off x="8858607" y="2350703"/>
            <a:ext cx="2003425" cy="20025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Image 21" descr="Une image contenant texte&#10;&#10;Description générée automatiquement">
            <a:extLst>
              <a:ext uri="{FF2B5EF4-FFF2-40B4-BE49-F238E27FC236}">
                <a16:creationId xmlns:a16="http://schemas.microsoft.com/office/drawing/2014/main" id="{010055F6-96DB-2FBD-6ABB-D599DBE81B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22370" y="91821"/>
            <a:ext cx="1238983" cy="499572"/>
          </a:xfrm>
          <a:prstGeom prst="rect">
            <a:avLst/>
          </a:prstGeom>
        </p:spPr>
      </p:pic>
      <p:sp>
        <p:nvSpPr>
          <p:cNvPr id="24" name="Espace réservé du texte 11">
            <a:extLst>
              <a:ext uri="{FF2B5EF4-FFF2-40B4-BE49-F238E27FC236}">
                <a16:creationId xmlns:a16="http://schemas.microsoft.com/office/drawing/2014/main" id="{5347E95E-222A-F87C-250E-5E9BFA072F17}"/>
              </a:ext>
            </a:extLst>
          </p:cNvPr>
          <p:cNvSpPr txBox="1">
            <a:spLocks/>
          </p:cNvSpPr>
          <p:nvPr/>
        </p:nvSpPr>
        <p:spPr>
          <a:xfrm>
            <a:off x="674703" y="1540057"/>
            <a:ext cx="10821880" cy="545126"/>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SzPct val="70000"/>
              <a:buFont typeface="Arial" panose="020B0604020202020204" pitchFamily="34" charset="0"/>
              <a:buNone/>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solidFill>
                  <a:srgbClr val="62B2B2"/>
                </a:solidFill>
              </a:rPr>
              <a:t>www.jinvestislavenir.fr</a:t>
            </a:r>
          </a:p>
        </p:txBody>
      </p:sp>
    </p:spTree>
    <p:extLst>
      <p:ext uri="{BB962C8B-B14F-4D97-AF65-F5344CB8AC3E}">
        <p14:creationId xmlns:p14="http://schemas.microsoft.com/office/powerpoint/2010/main" val="4502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A9038A30-C778-5D0B-3401-CA4FD4E2963B}"/>
              </a:ext>
            </a:extLst>
          </p:cNvPr>
          <p:cNvSpPr>
            <a:spLocks noGrp="1"/>
          </p:cNvSpPr>
          <p:nvPr>
            <p:ph type="title" idx="4294967295"/>
          </p:nvPr>
        </p:nvSpPr>
        <p:spPr>
          <a:xfrm>
            <a:off x="0" y="197964"/>
            <a:ext cx="12192000" cy="737575"/>
          </a:xfrm>
          <a:noFill/>
        </p:spPr>
        <p:txBody>
          <a:bodyPr rtlCol="0">
            <a:normAutofit/>
          </a:bodyPr>
          <a:lstStyle/>
          <a:p>
            <a:pPr algn="ctr" rtl="0"/>
            <a:r>
              <a:rPr lang="fr-FR" sz="3000" b="1" dirty="0">
                <a:solidFill>
                  <a:srgbClr val="FFFFFF"/>
                </a:solidFill>
              </a:rPr>
              <a:t>Emploi bancaire en Bourgogne Franche-Comté</a:t>
            </a:r>
          </a:p>
        </p:txBody>
      </p:sp>
      <p:pic>
        <p:nvPicPr>
          <p:cNvPr id="7" name="Image 6">
            <a:extLst>
              <a:ext uri="{FF2B5EF4-FFF2-40B4-BE49-F238E27FC236}">
                <a16:creationId xmlns:a16="http://schemas.microsoft.com/office/drawing/2014/main" id="{2AFBFB71-3CD2-3128-DF4C-4D7CCF5E2CC2}"/>
              </a:ext>
            </a:extLst>
          </p:cNvPr>
          <p:cNvPicPr>
            <a:picLocks noChangeAspect="1"/>
          </p:cNvPicPr>
          <p:nvPr/>
        </p:nvPicPr>
        <p:blipFill rotWithShape="1">
          <a:blip r:embed="rId2"/>
          <a:srcRect l="4961" t="25279" r="67261" b="47384"/>
          <a:stretch/>
        </p:blipFill>
        <p:spPr bwMode="auto">
          <a:xfrm>
            <a:off x="492563" y="1377974"/>
            <a:ext cx="1600200" cy="8367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8" name="Image 7">
            <a:extLst>
              <a:ext uri="{FF2B5EF4-FFF2-40B4-BE49-F238E27FC236}">
                <a16:creationId xmlns:a16="http://schemas.microsoft.com/office/drawing/2014/main" id="{E0B03B08-23E1-6BED-F3FB-6D0FA5106BA4}"/>
              </a:ext>
            </a:extLst>
          </p:cNvPr>
          <p:cNvPicPr>
            <a:picLocks noChangeAspect="1"/>
          </p:cNvPicPr>
          <p:nvPr/>
        </p:nvPicPr>
        <p:blipFill rotWithShape="1">
          <a:blip r:embed="rId2"/>
          <a:srcRect l="5126" t="55850" r="67096" b="20634"/>
          <a:stretch/>
        </p:blipFill>
        <p:spPr bwMode="auto">
          <a:xfrm>
            <a:off x="419802" y="2462093"/>
            <a:ext cx="1600200" cy="8515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9" name="Image 8">
            <a:extLst>
              <a:ext uri="{FF2B5EF4-FFF2-40B4-BE49-F238E27FC236}">
                <a16:creationId xmlns:a16="http://schemas.microsoft.com/office/drawing/2014/main" id="{045BC4E4-5476-A051-1414-4B22FC6C1F00}"/>
              </a:ext>
            </a:extLst>
          </p:cNvPr>
          <p:cNvPicPr>
            <a:picLocks noChangeAspect="1"/>
          </p:cNvPicPr>
          <p:nvPr/>
        </p:nvPicPr>
        <p:blipFill rotWithShape="1">
          <a:blip r:embed="rId2"/>
          <a:srcRect l="33596" t="27945" r="40513" b="13698"/>
          <a:stretch/>
        </p:blipFill>
        <p:spPr bwMode="auto">
          <a:xfrm>
            <a:off x="2337163" y="2307241"/>
            <a:ext cx="1613744" cy="20459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10" name="Image 9">
            <a:extLst>
              <a:ext uri="{FF2B5EF4-FFF2-40B4-BE49-F238E27FC236}">
                <a16:creationId xmlns:a16="http://schemas.microsoft.com/office/drawing/2014/main" id="{C00FD626-B3A7-B1D9-535F-8DB7C145CED8}"/>
              </a:ext>
            </a:extLst>
          </p:cNvPr>
          <p:cNvPicPr>
            <a:picLocks noChangeAspect="1"/>
          </p:cNvPicPr>
          <p:nvPr/>
        </p:nvPicPr>
        <p:blipFill rotWithShape="1">
          <a:blip r:embed="rId2"/>
          <a:srcRect l="62541" t="28955" r="10098" b="9373"/>
          <a:stretch/>
        </p:blipFill>
        <p:spPr bwMode="auto">
          <a:xfrm>
            <a:off x="4227513" y="2354071"/>
            <a:ext cx="1613743" cy="20459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11" name="Image 10">
            <a:extLst>
              <a:ext uri="{FF2B5EF4-FFF2-40B4-BE49-F238E27FC236}">
                <a16:creationId xmlns:a16="http://schemas.microsoft.com/office/drawing/2014/main" id="{03D5DEE4-6A09-9087-6401-3F7104B11147}"/>
              </a:ext>
            </a:extLst>
          </p:cNvPr>
          <p:cNvPicPr>
            <a:picLocks noChangeAspect="1"/>
          </p:cNvPicPr>
          <p:nvPr/>
        </p:nvPicPr>
        <p:blipFill rotWithShape="1">
          <a:blip r:embed="rId3"/>
          <a:srcRect l="4819" t="27473" r="66766" b="8424"/>
          <a:stretch/>
        </p:blipFill>
        <p:spPr bwMode="auto">
          <a:xfrm>
            <a:off x="405382" y="4650551"/>
            <a:ext cx="1612282" cy="20459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12" name="Image 11">
            <a:extLst>
              <a:ext uri="{FF2B5EF4-FFF2-40B4-BE49-F238E27FC236}">
                <a16:creationId xmlns:a16="http://schemas.microsoft.com/office/drawing/2014/main" id="{E3EF443C-C6B6-DBF0-F5C2-C0C58F33047B}"/>
              </a:ext>
            </a:extLst>
          </p:cNvPr>
          <p:cNvPicPr>
            <a:picLocks noChangeAspect="1"/>
          </p:cNvPicPr>
          <p:nvPr/>
        </p:nvPicPr>
        <p:blipFill rotWithShape="1">
          <a:blip r:embed="rId3"/>
          <a:srcRect l="33947" t="29560" r="11882" b="14654"/>
          <a:stretch/>
        </p:blipFill>
        <p:spPr bwMode="auto">
          <a:xfrm>
            <a:off x="2234496" y="4550759"/>
            <a:ext cx="3648075" cy="21457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13" name="Image 12">
            <a:extLst>
              <a:ext uri="{FF2B5EF4-FFF2-40B4-BE49-F238E27FC236}">
                <a16:creationId xmlns:a16="http://schemas.microsoft.com/office/drawing/2014/main" id="{10AB692F-09E1-6FEA-2E55-C9C874F02146}"/>
              </a:ext>
            </a:extLst>
          </p:cNvPr>
          <p:cNvPicPr>
            <a:picLocks noChangeAspect="1"/>
          </p:cNvPicPr>
          <p:nvPr/>
        </p:nvPicPr>
        <p:blipFill rotWithShape="1">
          <a:blip r:embed="rId4"/>
          <a:srcRect l="4961" t="22634" r="66931" b="16814"/>
          <a:stretch/>
        </p:blipFill>
        <p:spPr bwMode="auto">
          <a:xfrm>
            <a:off x="6101856" y="2365762"/>
            <a:ext cx="1688442" cy="20459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14" name="Image 13">
            <a:extLst>
              <a:ext uri="{FF2B5EF4-FFF2-40B4-BE49-F238E27FC236}">
                <a16:creationId xmlns:a16="http://schemas.microsoft.com/office/drawing/2014/main" id="{6AF5F87B-9141-45DF-2386-10577A41F949}"/>
              </a:ext>
            </a:extLst>
          </p:cNvPr>
          <p:cNvPicPr>
            <a:picLocks noChangeAspect="1"/>
          </p:cNvPicPr>
          <p:nvPr/>
        </p:nvPicPr>
        <p:blipFill rotWithShape="1">
          <a:blip r:embed="rId4"/>
          <a:srcRect l="62665" t="22340" r="9227" b="17107"/>
          <a:stretch/>
        </p:blipFill>
        <p:spPr bwMode="auto">
          <a:xfrm>
            <a:off x="8058901" y="2365762"/>
            <a:ext cx="1678795" cy="20343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15" name="Image 14">
            <a:extLst>
              <a:ext uri="{FF2B5EF4-FFF2-40B4-BE49-F238E27FC236}">
                <a16:creationId xmlns:a16="http://schemas.microsoft.com/office/drawing/2014/main" id="{BCE996FA-7980-FDDF-DE12-AB1489C463DE}"/>
              </a:ext>
            </a:extLst>
          </p:cNvPr>
          <p:cNvPicPr>
            <a:picLocks noChangeAspect="1"/>
          </p:cNvPicPr>
          <p:nvPr/>
        </p:nvPicPr>
        <p:blipFill rotWithShape="1">
          <a:blip r:embed="rId4"/>
          <a:srcRect l="33895" t="21752" r="37997" b="50029"/>
          <a:stretch/>
        </p:blipFill>
        <p:spPr bwMode="auto">
          <a:xfrm>
            <a:off x="6098649" y="1245029"/>
            <a:ext cx="1694855" cy="9570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16" name="Image 15">
            <a:extLst>
              <a:ext uri="{FF2B5EF4-FFF2-40B4-BE49-F238E27FC236}">
                <a16:creationId xmlns:a16="http://schemas.microsoft.com/office/drawing/2014/main" id="{77662276-3419-F0F6-9EEB-E56E630DD47F}"/>
              </a:ext>
            </a:extLst>
          </p:cNvPr>
          <p:cNvPicPr>
            <a:picLocks noChangeAspect="1"/>
          </p:cNvPicPr>
          <p:nvPr/>
        </p:nvPicPr>
        <p:blipFill rotWithShape="1">
          <a:blip r:embed="rId5"/>
          <a:srcRect l="5126" t="49383" r="67097" b="23868"/>
          <a:stretch/>
        </p:blipFill>
        <p:spPr bwMode="auto">
          <a:xfrm>
            <a:off x="7956793" y="1245028"/>
            <a:ext cx="1694859" cy="9570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17" name="Image 16">
            <a:extLst>
              <a:ext uri="{FF2B5EF4-FFF2-40B4-BE49-F238E27FC236}">
                <a16:creationId xmlns:a16="http://schemas.microsoft.com/office/drawing/2014/main" id="{91B9A363-3044-70A6-3F88-4F24B067BBD0}"/>
              </a:ext>
            </a:extLst>
          </p:cNvPr>
          <p:cNvPicPr>
            <a:picLocks noChangeAspect="1"/>
          </p:cNvPicPr>
          <p:nvPr/>
        </p:nvPicPr>
        <p:blipFill rotWithShape="1">
          <a:blip r:embed="rId5"/>
          <a:srcRect l="62796" t="49618" r="9427" b="23633"/>
          <a:stretch/>
        </p:blipFill>
        <p:spPr bwMode="auto">
          <a:xfrm>
            <a:off x="411305" y="3469122"/>
            <a:ext cx="1611692" cy="873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18" name="Image 17">
            <a:extLst>
              <a:ext uri="{FF2B5EF4-FFF2-40B4-BE49-F238E27FC236}">
                <a16:creationId xmlns:a16="http://schemas.microsoft.com/office/drawing/2014/main" id="{463017B1-82EB-968E-A7A5-C40ABF33B2E8}"/>
              </a:ext>
            </a:extLst>
          </p:cNvPr>
          <p:cNvPicPr>
            <a:picLocks noChangeAspect="1"/>
          </p:cNvPicPr>
          <p:nvPr/>
        </p:nvPicPr>
        <p:blipFill rotWithShape="1">
          <a:blip r:embed="rId6"/>
          <a:srcRect l="4894" t="20694" r="66931" b="12757"/>
          <a:stretch/>
        </p:blipFill>
        <p:spPr bwMode="auto">
          <a:xfrm>
            <a:off x="6097066" y="4540087"/>
            <a:ext cx="1678794" cy="21564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19" name="Image 18">
            <a:extLst>
              <a:ext uri="{FF2B5EF4-FFF2-40B4-BE49-F238E27FC236}">
                <a16:creationId xmlns:a16="http://schemas.microsoft.com/office/drawing/2014/main" id="{93CC18D6-B478-F10C-93A8-5DD3ABC19524}"/>
              </a:ext>
            </a:extLst>
          </p:cNvPr>
          <p:cNvPicPr>
            <a:picLocks noChangeAspect="1"/>
          </p:cNvPicPr>
          <p:nvPr/>
        </p:nvPicPr>
        <p:blipFill rotWithShape="1">
          <a:blip r:embed="rId6"/>
          <a:srcRect l="62875" t="20249" r="12370" b="21281"/>
          <a:stretch/>
        </p:blipFill>
        <p:spPr bwMode="auto">
          <a:xfrm>
            <a:off x="7992692" y="4540087"/>
            <a:ext cx="1623060" cy="21564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20" name="Image 19">
            <a:extLst>
              <a:ext uri="{FF2B5EF4-FFF2-40B4-BE49-F238E27FC236}">
                <a16:creationId xmlns:a16="http://schemas.microsoft.com/office/drawing/2014/main" id="{C9B28874-A2C9-9134-44FE-F431B0BAE33B}"/>
              </a:ext>
            </a:extLst>
          </p:cNvPr>
          <p:cNvPicPr>
            <a:picLocks noChangeAspect="1"/>
          </p:cNvPicPr>
          <p:nvPr/>
        </p:nvPicPr>
        <p:blipFill rotWithShape="1">
          <a:blip r:embed="rId6"/>
          <a:srcRect l="34134" t="52753" r="39048" b="23901"/>
          <a:stretch/>
        </p:blipFill>
        <p:spPr bwMode="auto">
          <a:xfrm>
            <a:off x="9968825" y="1245028"/>
            <a:ext cx="1682122" cy="9608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21" name="Image 20">
            <a:extLst>
              <a:ext uri="{FF2B5EF4-FFF2-40B4-BE49-F238E27FC236}">
                <a16:creationId xmlns:a16="http://schemas.microsoft.com/office/drawing/2014/main" id="{A13C8B5D-F8F8-4007-4432-3B695C68EA42}"/>
              </a:ext>
            </a:extLst>
          </p:cNvPr>
          <p:cNvPicPr>
            <a:picLocks noChangeAspect="1"/>
          </p:cNvPicPr>
          <p:nvPr/>
        </p:nvPicPr>
        <p:blipFill rotWithShape="1">
          <a:blip r:embed="rId6"/>
          <a:srcRect l="34234" t="23883" r="38948" b="52771"/>
          <a:stretch/>
        </p:blipFill>
        <p:spPr bwMode="auto">
          <a:xfrm>
            <a:off x="10027536" y="4550759"/>
            <a:ext cx="1682122" cy="9570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22" name="Image 21">
            <a:extLst>
              <a:ext uri="{FF2B5EF4-FFF2-40B4-BE49-F238E27FC236}">
                <a16:creationId xmlns:a16="http://schemas.microsoft.com/office/drawing/2014/main" id="{54442483-8E99-AB67-A4C1-8697B267195A}"/>
              </a:ext>
            </a:extLst>
          </p:cNvPr>
          <p:cNvPicPr>
            <a:picLocks noChangeAspect="1"/>
          </p:cNvPicPr>
          <p:nvPr/>
        </p:nvPicPr>
        <p:blipFill rotWithShape="1">
          <a:blip r:embed="rId5"/>
          <a:srcRect l="34292" t="16225" r="37931" b="26161"/>
          <a:stretch/>
        </p:blipFill>
        <p:spPr bwMode="auto">
          <a:xfrm>
            <a:off x="10006299" y="2370306"/>
            <a:ext cx="1703359" cy="2057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23" name="Espace réservé du numéro de diapositive 18">
            <a:extLst>
              <a:ext uri="{FF2B5EF4-FFF2-40B4-BE49-F238E27FC236}">
                <a16:creationId xmlns:a16="http://schemas.microsoft.com/office/drawing/2014/main" id="{C0D2D945-DBB9-DDF0-0F8B-01A0C2F15C02}"/>
              </a:ext>
            </a:extLst>
          </p:cNvPr>
          <p:cNvSpPr txBox="1">
            <a:spLocks/>
          </p:cNvSpPr>
          <p:nvPr/>
        </p:nvSpPr>
        <p:spPr>
          <a:xfrm>
            <a:off x="10983172" y="6356350"/>
            <a:ext cx="871868"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0">
              <a:buNone/>
            </a:pPr>
            <a:fld id="{C6518F3C-CC40-4C0E-931C-53467D4C3266}" type="slidenum">
              <a:rPr lang="fr-FR" sz="1100" b="1" spc="300">
                <a:solidFill>
                  <a:srgbClr val="FFFFFF"/>
                </a:solidFill>
                <a:latin typeface="+mn-lt"/>
              </a:rPr>
              <a:pPr marL="0" indent="0" algn="r" rtl="0">
                <a:buNone/>
              </a:pPr>
              <a:t>4</a:t>
            </a:fld>
            <a:endParaRPr lang="fr-FR" sz="1100" b="1" spc="300" dirty="0">
              <a:solidFill>
                <a:srgbClr val="FFFFFF"/>
              </a:solidFill>
              <a:latin typeface="+mn-lt"/>
            </a:endParaRPr>
          </a:p>
        </p:txBody>
      </p:sp>
      <p:pic>
        <p:nvPicPr>
          <p:cNvPr id="24" name="Image 23" descr="Une image contenant texte&#10;&#10;Description générée automatiquement">
            <a:extLst>
              <a:ext uri="{FF2B5EF4-FFF2-40B4-BE49-F238E27FC236}">
                <a16:creationId xmlns:a16="http://schemas.microsoft.com/office/drawing/2014/main" id="{D3600313-235A-B8E2-2DB5-D9488F635766}"/>
              </a:ext>
            </a:extLst>
          </p:cNvPr>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764623" y="213873"/>
            <a:ext cx="1303074" cy="525414"/>
          </a:xfrm>
          <a:prstGeom prst="rect">
            <a:avLst/>
          </a:prstGeom>
          <a:noFill/>
        </p:spPr>
      </p:pic>
    </p:spTree>
    <p:extLst>
      <p:ext uri="{BB962C8B-B14F-4D97-AF65-F5344CB8AC3E}">
        <p14:creationId xmlns:p14="http://schemas.microsoft.com/office/powerpoint/2010/main" val="236139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Titre 61">
            <a:extLst>
              <a:ext uri="{FF2B5EF4-FFF2-40B4-BE49-F238E27FC236}">
                <a16:creationId xmlns:a16="http://schemas.microsoft.com/office/drawing/2014/main" id="{31E6A6FE-BCB5-41FB-9FD7-B82E49C481E7}"/>
              </a:ext>
            </a:extLst>
          </p:cNvPr>
          <p:cNvSpPr>
            <a:spLocks noGrp="1"/>
          </p:cNvSpPr>
          <p:nvPr>
            <p:ph type="title"/>
          </p:nvPr>
        </p:nvSpPr>
        <p:spPr>
          <a:xfrm>
            <a:off x="271093" y="-96460"/>
            <a:ext cx="5645346" cy="951906"/>
          </a:xfrm>
        </p:spPr>
        <p:txBody>
          <a:bodyPr rtlCol="0">
            <a:normAutofit/>
          </a:bodyPr>
          <a:lstStyle/>
          <a:p>
            <a:pPr algn="l" rtl="0"/>
            <a:r>
              <a:rPr lang="fr-FR" sz="2400" b="1" dirty="0"/>
              <a:t>Evolution des besoins et tensions sur le recrutement.</a:t>
            </a:r>
          </a:p>
        </p:txBody>
      </p:sp>
      <p:sp>
        <p:nvSpPr>
          <p:cNvPr id="6" name="Espace réservé du numéro de diapositive 5">
            <a:extLst>
              <a:ext uri="{FF2B5EF4-FFF2-40B4-BE49-F238E27FC236}">
                <a16:creationId xmlns:a16="http://schemas.microsoft.com/office/drawing/2014/main" id="{2295BFEE-FB6E-4ACB-BD9A-74F6EE2B40A4}"/>
              </a:ext>
            </a:extLst>
          </p:cNvPr>
          <p:cNvSpPr>
            <a:spLocks noGrp="1"/>
          </p:cNvSpPr>
          <p:nvPr>
            <p:ph type="sldNum" sz="quarter" idx="12"/>
          </p:nvPr>
        </p:nvSpPr>
        <p:spPr>
          <a:xfrm>
            <a:off x="11116340" y="6356350"/>
            <a:ext cx="871868" cy="365125"/>
          </a:xfrm>
        </p:spPr>
        <p:txBody>
          <a:bodyPr rtlCol="0"/>
          <a:lstStyle/>
          <a:p>
            <a:pPr rtl="0"/>
            <a:fld id="{54B97B59-3B2F-4E46-A216-C2A7D249F47E}" type="slidenum">
              <a:rPr lang="fr-FR" sz="1100" smtClean="0">
                <a:solidFill>
                  <a:schemeClr val="bg1"/>
                </a:solidFill>
              </a:rPr>
              <a:pPr rtl="0"/>
              <a:t>5</a:t>
            </a:fld>
            <a:endParaRPr lang="fr-FR" sz="1100" dirty="0">
              <a:solidFill>
                <a:schemeClr val="bg1"/>
              </a:solidFill>
            </a:endParaRPr>
          </a:p>
        </p:txBody>
      </p:sp>
      <p:sp>
        <p:nvSpPr>
          <p:cNvPr id="23" name="Titre 61">
            <a:extLst>
              <a:ext uri="{FF2B5EF4-FFF2-40B4-BE49-F238E27FC236}">
                <a16:creationId xmlns:a16="http://schemas.microsoft.com/office/drawing/2014/main" id="{0F40D1E0-B1C8-01B5-5C1B-41D307FE4817}"/>
              </a:ext>
            </a:extLst>
          </p:cNvPr>
          <p:cNvSpPr txBox="1">
            <a:spLocks/>
          </p:cNvSpPr>
          <p:nvPr/>
        </p:nvSpPr>
        <p:spPr>
          <a:xfrm>
            <a:off x="265938" y="970380"/>
            <a:ext cx="6280716" cy="5533053"/>
          </a:xfrm>
          <a:prstGeom prst="rect">
            <a:avLst/>
          </a:prstGeom>
        </p:spPr>
        <p:txBody>
          <a:bodyPr vert="horz" lIns="91440" tIns="45720" rIns="91440" bIns="45720" rtlCol="0" anchor="b">
            <a:normAutofit/>
          </a:bodyPr>
          <a:lstStyle>
            <a:lvl1pPr algn="ctr" defTabSz="914400" rtl="0" eaLnBrk="1" latinLnBrk="0" hangingPunct="1">
              <a:lnSpc>
                <a:spcPct val="100000"/>
              </a:lnSpc>
              <a:spcBef>
                <a:spcPts val="1000"/>
              </a:spcBef>
              <a:buNone/>
              <a:defRPr sz="3600" kern="1200" spc="300" baseline="0">
                <a:solidFill>
                  <a:schemeClr val="bg1"/>
                </a:solidFill>
                <a:latin typeface="+mj-lt"/>
                <a:ea typeface="+mj-ea"/>
                <a:cs typeface="+mj-cs"/>
              </a:defRPr>
            </a:lvl1pPr>
          </a:lstStyle>
          <a:p>
            <a:pPr algn="just"/>
            <a:r>
              <a:rPr lang="fr-FR" sz="1100" b="1" dirty="0">
                <a:latin typeface="+mn-lt"/>
              </a:rPr>
              <a:t>Quelques exemples :</a:t>
            </a:r>
          </a:p>
          <a:p>
            <a:pPr algn="just"/>
            <a:endParaRPr lang="fr-FR" sz="1100" b="1" dirty="0">
              <a:latin typeface="+mn-lt"/>
            </a:endParaRPr>
          </a:p>
          <a:p>
            <a:pPr marL="285750" indent="-285750" algn="just">
              <a:buFont typeface="Symbol" panose="05050102010706020507" pitchFamily="18" charset="2"/>
              <a:buChar char="Þ"/>
            </a:pPr>
            <a:r>
              <a:rPr lang="fr-FR" sz="1100" dirty="0">
                <a:latin typeface="+mn-lt"/>
              </a:rPr>
              <a:t>L’automatisation des tâches : 74 % des Directions de systèmes informatiques (DSI) du secteur gestion-finance font de cette tache une priorité » </a:t>
            </a:r>
          </a:p>
          <a:p>
            <a:pPr marL="285750" indent="-285750" algn="just">
              <a:buFont typeface="Symbol" panose="05050102010706020507" pitchFamily="18" charset="2"/>
              <a:buChar char="Þ"/>
            </a:pPr>
            <a:r>
              <a:rPr lang="fr-FR" sz="1100" dirty="0">
                <a:latin typeface="+mn-lt"/>
              </a:rPr>
              <a:t>Les évolutions des attentes de la clientèle, l’émergence d’opérateurs exclusivement à distance font évoluer les Métiers de la relation client vers une plus haute qualité d’expertise , de nouvelles compétences notamment dans la maîtrise des canaux de communication</a:t>
            </a:r>
          </a:p>
          <a:p>
            <a:pPr marL="285750" indent="-285750" algn="just">
              <a:buFont typeface="Symbol" panose="05050102010706020507" pitchFamily="18" charset="2"/>
              <a:buChar char="Þ"/>
            </a:pPr>
            <a:r>
              <a:rPr lang="fr-FR" sz="1100" dirty="0">
                <a:latin typeface="+mn-lt"/>
              </a:rPr>
              <a:t>La complexification de la réglementation bancaire (directives internationales et européennes) génère une forte évolutivité des métiers, tant dans la banque de détail que des services aux investisseurs</a:t>
            </a:r>
          </a:p>
          <a:p>
            <a:pPr marL="285750" indent="-285750" algn="just">
              <a:buFont typeface="Symbol" panose="05050102010706020507" pitchFamily="18" charset="2"/>
              <a:buChar char="Þ"/>
            </a:pPr>
            <a:r>
              <a:rPr lang="fr-FR" sz="1100" dirty="0">
                <a:latin typeface="+mn-lt"/>
              </a:rPr>
              <a:t>De nombreux emplois s’inscrivent dans une forte dynamique évolutive tels que les métiers administratifs et comptables, ceux du traitement et du suivi des contrôle d’opérations bancaires et comptables courantes, ceux des back et middle office, ceux du contrôle périodique et permanent, ceux des risques, de la conformité, de l’informatique</a:t>
            </a:r>
          </a:p>
          <a:p>
            <a:pPr marL="285750" indent="-285750" algn="just">
              <a:buFont typeface="Symbol" panose="05050102010706020507" pitchFamily="18" charset="2"/>
              <a:buChar char="Þ"/>
            </a:pPr>
            <a:r>
              <a:rPr lang="fr-FR" sz="1100" dirty="0">
                <a:latin typeface="+mn-lt"/>
              </a:rPr>
              <a:t>Recrutement les plus dynamiques aujourd’hui :</a:t>
            </a:r>
          </a:p>
          <a:p>
            <a:pPr algn="just"/>
            <a:r>
              <a:rPr lang="fr-FR" sz="1100" dirty="0">
                <a:latin typeface="+mn-lt"/>
              </a:rPr>
              <a:t>	- les fonctions commerciales et relations avec la clientèle = 1 embauche sur 2</a:t>
            </a:r>
          </a:p>
          <a:p>
            <a:pPr algn="just"/>
            <a:r>
              <a:rPr lang="fr-FR" sz="1100" dirty="0">
                <a:latin typeface="+mn-lt"/>
              </a:rPr>
              <a:t>	- l’informatique : + de 14% des embauches</a:t>
            </a:r>
          </a:p>
          <a:p>
            <a:pPr algn="just"/>
            <a:r>
              <a:rPr lang="fr-FR" sz="1100" dirty="0">
                <a:latin typeface="+mn-lt"/>
              </a:rPr>
              <a:t>	- back-office : près de 5%</a:t>
            </a:r>
          </a:p>
          <a:p>
            <a:pPr marL="742950" lvl="1" indent="-285750">
              <a:buFont typeface="Courier New" panose="02070309020205020404" pitchFamily="49" charset="0"/>
              <a:buChar char="o"/>
            </a:pPr>
            <a:endParaRPr lang="fr-FR" sz="100" dirty="0"/>
          </a:p>
        </p:txBody>
      </p:sp>
      <p:pic>
        <p:nvPicPr>
          <p:cNvPr id="7" name="Image 6" descr="Une image contenant texte&#10;&#10;Description générée automatiquement">
            <a:extLst>
              <a:ext uri="{FF2B5EF4-FFF2-40B4-BE49-F238E27FC236}">
                <a16:creationId xmlns:a16="http://schemas.microsoft.com/office/drawing/2014/main" id="{695689D2-EC9B-C475-282A-2CE0D8128B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1600" y="354128"/>
            <a:ext cx="1414462" cy="570327"/>
          </a:xfrm>
          <a:prstGeom prst="rect">
            <a:avLst/>
          </a:prstGeom>
        </p:spPr>
      </p:pic>
      <p:pic>
        <p:nvPicPr>
          <p:cNvPr id="10" name="Espace réservé pour une image  16" descr="Une image contenant texte, personne, intérieur&#10;&#10;Description générée automatiquement">
            <a:extLst>
              <a:ext uri="{FF2B5EF4-FFF2-40B4-BE49-F238E27FC236}">
                <a16:creationId xmlns:a16="http://schemas.microsoft.com/office/drawing/2014/main" id="{3422B439-5986-3D8F-D8D3-7C5A1612810E}"/>
              </a:ext>
            </a:extLst>
          </p:cNvPr>
          <p:cNvPicPr>
            <a:picLocks noChangeAspect="1"/>
          </p:cNvPicPr>
          <p:nvPr/>
        </p:nvPicPr>
        <p:blipFill rotWithShape="1">
          <a:blip r:embed="rId4"/>
          <a:srcRect l="24751" r="20370"/>
          <a:stretch/>
        </p:blipFill>
        <p:spPr>
          <a:xfrm>
            <a:off x="7467600" y="0"/>
            <a:ext cx="4724400" cy="6858000"/>
          </a:xfrm>
          <a:prstGeom prst="rect">
            <a:avLst/>
          </a:prstGeom>
        </p:spPr>
      </p:pic>
      <p:sp>
        <p:nvSpPr>
          <p:cNvPr id="8" name="Espace réservé du numéro de diapositive 18">
            <a:extLst>
              <a:ext uri="{FF2B5EF4-FFF2-40B4-BE49-F238E27FC236}">
                <a16:creationId xmlns:a16="http://schemas.microsoft.com/office/drawing/2014/main" id="{D963E52A-9C4D-8336-0551-BE418CDD22AF}"/>
              </a:ext>
            </a:extLst>
          </p:cNvPr>
          <p:cNvSpPr txBox="1">
            <a:spLocks/>
          </p:cNvSpPr>
          <p:nvPr/>
        </p:nvSpPr>
        <p:spPr>
          <a:xfrm>
            <a:off x="10983172" y="6356350"/>
            <a:ext cx="871868"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0">
              <a:buNone/>
            </a:pPr>
            <a:fld id="{C6518F3C-CC40-4C0E-931C-53467D4C3266}" type="slidenum">
              <a:rPr lang="fr-FR" sz="1100" b="1" spc="300">
                <a:solidFill>
                  <a:srgbClr val="FFFFFF"/>
                </a:solidFill>
                <a:latin typeface="+mn-lt"/>
              </a:rPr>
              <a:pPr marL="0" indent="0" algn="r" rtl="0">
                <a:buNone/>
              </a:pPr>
              <a:t>5</a:t>
            </a:fld>
            <a:endParaRPr lang="fr-FR" sz="1100" b="1" spc="300" dirty="0">
              <a:solidFill>
                <a:srgbClr val="FFFFFF"/>
              </a:solidFill>
              <a:latin typeface="+mn-lt"/>
            </a:endParaRPr>
          </a:p>
        </p:txBody>
      </p:sp>
      <p:pic>
        <p:nvPicPr>
          <p:cNvPr id="11" name="Image 10" descr="Une image contenant texte&#10;&#10;Description générée automatiquement">
            <a:extLst>
              <a:ext uri="{FF2B5EF4-FFF2-40B4-BE49-F238E27FC236}">
                <a16:creationId xmlns:a16="http://schemas.microsoft.com/office/drawing/2014/main" id="{912B0F42-219D-11B4-D50C-FED1CA88B1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8643" y="176529"/>
            <a:ext cx="1238983" cy="499572"/>
          </a:xfrm>
          <a:prstGeom prst="rect">
            <a:avLst/>
          </a:prstGeom>
        </p:spPr>
      </p:pic>
    </p:spTree>
    <p:extLst>
      <p:ext uri="{BB962C8B-B14F-4D97-AF65-F5344CB8AC3E}">
        <p14:creationId xmlns:p14="http://schemas.microsoft.com/office/powerpoint/2010/main" val="2828801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ce réservé d’image 19" descr="Une image contenant personne, posant, gens, intérieur&#10;&#10;Description générée automatiquement">
            <a:extLst>
              <a:ext uri="{FF2B5EF4-FFF2-40B4-BE49-F238E27FC236}">
                <a16:creationId xmlns:a16="http://schemas.microsoft.com/office/drawing/2014/main" id="{E6035419-2FB6-49A3-84EA-916B97615BDB}"/>
              </a:ext>
            </a:extLst>
          </p:cNvPr>
          <p:cNvPicPr>
            <a:picLocks noGrp="1" noChangeAspect="1"/>
          </p:cNvPicPr>
          <p:nvPr>
            <p:ph type="pic" sz="quarter" idx="4294967295"/>
          </p:nvPr>
        </p:nvPicPr>
        <p:blipFill rotWithShape="1">
          <a:blip r:embed="rId2">
            <a:alphaModFix amt="85000"/>
          </a:blip>
          <a:srcRect r="-1" b="24109"/>
          <a:stretch/>
        </p:blipFill>
        <p:spPr>
          <a:xfrm>
            <a:off x="680720" y="685799"/>
            <a:ext cx="10830560" cy="5486401"/>
          </a:xfrm>
          <a:noFill/>
        </p:spPr>
      </p:pic>
      <p:sp>
        <p:nvSpPr>
          <p:cNvPr id="8" name="Titre 7">
            <a:extLst>
              <a:ext uri="{FF2B5EF4-FFF2-40B4-BE49-F238E27FC236}">
                <a16:creationId xmlns:a16="http://schemas.microsoft.com/office/drawing/2014/main" id="{B859FB18-B421-43A7-A91C-76D12F25E84C}"/>
              </a:ext>
            </a:extLst>
          </p:cNvPr>
          <p:cNvSpPr>
            <a:spLocks noGrp="1"/>
          </p:cNvSpPr>
          <p:nvPr>
            <p:ph type="title" idx="4294967295"/>
          </p:nvPr>
        </p:nvSpPr>
        <p:spPr>
          <a:xfrm>
            <a:off x="680720" y="705895"/>
            <a:ext cx="10830560" cy="5486401"/>
          </a:xfrm>
        </p:spPr>
        <p:txBody>
          <a:bodyPr rtlCol="0" anchor="ctr">
            <a:normAutofit/>
          </a:bodyPr>
          <a:lstStyle/>
          <a:p>
            <a:pPr algn="ctr" rtl="0"/>
            <a:r>
              <a:rPr lang="fr-FR" sz="12000" dirty="0">
                <a:solidFill>
                  <a:srgbClr val="FFFFFF"/>
                </a:solidFill>
              </a:rPr>
              <a:t>Merci</a:t>
            </a:r>
          </a:p>
        </p:txBody>
      </p:sp>
      <p:pic>
        <p:nvPicPr>
          <p:cNvPr id="5" name="Image 4" descr="Une image contenant texte&#10;&#10;Description générée automatiquement">
            <a:extLst>
              <a:ext uri="{FF2B5EF4-FFF2-40B4-BE49-F238E27FC236}">
                <a16:creationId xmlns:a16="http://schemas.microsoft.com/office/drawing/2014/main" id="{78FE88C2-4C1B-B7D6-6ECF-9A9C505F4AD2}"/>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465154" y="778081"/>
            <a:ext cx="1968536" cy="793736"/>
          </a:xfrm>
          <a:prstGeom prst="rect">
            <a:avLst/>
          </a:prstGeom>
          <a:noFill/>
        </p:spPr>
      </p:pic>
    </p:spTree>
    <p:extLst>
      <p:ext uri="{BB962C8B-B14F-4D97-AF65-F5344CB8AC3E}">
        <p14:creationId xmlns:p14="http://schemas.microsoft.com/office/powerpoint/2010/main" val="1485662378"/>
      </p:ext>
    </p:extLst>
  </p:cSld>
  <p:clrMapOvr>
    <a:masterClrMapping/>
  </p:clrMapOvr>
</p:sld>
</file>

<file path=ppt/theme/theme1.xml><?xml version="1.0" encoding="utf-8"?>
<a:theme xmlns:a="http://schemas.openxmlformats.org/drawingml/2006/main" name="ClassicFrameVTI">
  <a:themeElements>
    <a:clrScheme name="Custom 22">
      <a:dk1>
        <a:sysClr val="windowText" lastClr="000000"/>
      </a:dk1>
      <a:lt1>
        <a:sysClr val="window" lastClr="FFFFFF"/>
      </a:lt1>
      <a:dk2>
        <a:srgbClr val="293737"/>
      </a:dk2>
      <a:lt2>
        <a:srgbClr val="EEF2F0"/>
      </a:lt2>
      <a:accent1>
        <a:srgbClr val="749090"/>
      </a:accent1>
      <a:accent2>
        <a:srgbClr val="A5A5A5"/>
      </a:accent2>
      <a:accent3>
        <a:srgbClr val="91A39B"/>
      </a:accent3>
      <a:accent4>
        <a:srgbClr val="A9A698"/>
      </a:accent4>
      <a:accent5>
        <a:srgbClr val="A2A79A"/>
      </a:accent5>
      <a:accent6>
        <a:srgbClr val="897F65"/>
      </a:accent6>
      <a:hlink>
        <a:srgbClr val="92872F"/>
      </a:hlink>
      <a:folHlink>
        <a:srgbClr val="AB73A9"/>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5037.tgt.Office_50301146_TF45255545_Win32_OJ112196101.potx" id="{7FD9B5CC-566E-47F6-8114-D92062DB46F8}" vid="{F66F1AE9-BAE9-43C6-B2AA-24A4A1769DA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7A546D2-1C87-4A92-9535-589AF847DEC7"/>
    <Auteur xmlns="c07e58d8-d12e-471e-91e7-839d0a51435b" xsi:nil="true"/>
    <Theme_docFBFTaxHTField0 xmlns="c07e58d8-d12e-471e-91e7-839d0a51435b">
      <Terms xmlns="http://schemas.microsoft.com/office/infopath/2007/PartnerControls"/>
    </Theme_docFBFTaxHTField0>
    <Date_du_document xmlns="c07e58d8-d12e-471e-91e7-839d0a51435b">2022-06-17T14:34:02+00:00</Date_du_document>
    <FlagChrono xmlns="c07e58d8-d12e-471e-91e7-839d0a51435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PowerPoint" ma:contentTypeID="0x0101003C79CFFF4B5C42CFBF3E958612ADA9A300539D8C6AF47942E69721B9E149E21AD100FD960EBF9F2359429CDE4877567834B0" ma:contentTypeVersion="99" ma:contentTypeDescription="Document au format .pptx" ma:contentTypeScope="" ma:versionID="c9d011fba4d262591e304ca580a12ac0">
  <xsd:schema xmlns:xsd="http://www.w3.org/2001/XMLSchema" xmlns:xs="http://www.w3.org/2001/XMLSchema" xmlns:p="http://schemas.microsoft.com/office/2006/metadata/properties" xmlns:ns2="2f2c228b-9c1e-46ca-bae4-d89b7cbb1aac" xmlns:ns3="c07e58d8-d12e-471e-91e7-839d0a51435b" xmlns:ns4="17A546D2-1C87-4A92-9535-589AF847DEC7" targetNamespace="http://schemas.microsoft.com/office/2006/metadata/properties" ma:root="true" ma:fieldsID="86250839a5a1807209bb86f176bb6ef3" ns2:_="" ns3:_="" ns4:_="">
    <xsd:import namespace="2f2c228b-9c1e-46ca-bae4-d89b7cbb1aac"/>
    <xsd:import namespace="c07e58d8-d12e-471e-91e7-839d0a51435b"/>
    <xsd:import namespace="17A546D2-1C87-4A92-9535-589AF847DEC7"/>
    <xsd:element name="properties">
      <xsd:complexType>
        <xsd:sequence>
          <xsd:element name="documentManagement">
            <xsd:complexType>
              <xsd:all>
                <xsd:element ref="ns2:_dlc_DocId" minOccurs="0"/>
                <xsd:element ref="ns2:_dlc_DocIdUrl" minOccurs="0"/>
                <xsd:element ref="ns2:_dlc_DocIdPersistId" minOccurs="0"/>
                <xsd:element ref="ns3:FlagChrono" minOccurs="0"/>
                <xsd:element ref="ns3:Date_du_document"/>
                <xsd:element ref="ns3:Auteur" minOccurs="0"/>
                <xsd:element ref="ns4:TaxCatchAll" minOccurs="0"/>
                <xsd:element ref="ns4:TaxCatchAllLabel" minOccurs="0"/>
                <xsd:element ref="ns3:Theme_docFBF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2c228b-9c1e-46ca-bae4-d89b7cbb1aac"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07e58d8-d12e-471e-91e7-839d0a51435b" elementFormDefault="qualified">
    <xsd:import namespace="http://schemas.microsoft.com/office/2006/documentManagement/types"/>
    <xsd:import namespace="http://schemas.microsoft.com/office/infopath/2007/PartnerControls"/>
    <xsd:element name="FlagChrono" ma:index="11" nillable="true" ma:displayName="Nom du document" ma:internalName="FlagChrono" ma:readOnly="false">
      <xsd:simpleType>
        <xsd:restriction base="dms:Text">
          <xsd:maxLength value="255"/>
        </xsd:restriction>
      </xsd:simpleType>
    </xsd:element>
    <xsd:element name="Date_du_document" ma:index="13" ma:displayName="Date du document" ma:default="[today]" ma:format="DateOnly" ma:internalName="Date_du_document">
      <xsd:simpleType>
        <xsd:restriction base="dms:DateTime"/>
      </xsd:simpleType>
    </xsd:element>
    <xsd:element name="Auteur" ma:index="14" nillable="true" ma:displayName="Auteur" ma:internalName="Auteur">
      <xsd:simpleType>
        <xsd:restriction base="dms:Text">
          <xsd:maxLength value="255"/>
        </xsd:restriction>
      </xsd:simpleType>
    </xsd:element>
    <xsd:element name="Theme_docFBFTaxHTField0" ma:index="18" nillable="true" ma:taxonomy="true" ma:internalName="Theme_docFBFTaxHTField0" ma:taxonomyFieldName="Theme_docFBF" ma:displayName="Thème" ma:readOnly="false" ma:default="" ma:fieldId="{bba149cf-f7cb-484e-a57c-16c312b5412f}" ma:taxonomyMulti="true" ma:sspId="380fdde9-80c6-49ce-b025-9a22ec97f8d5" ma:termSetId="1908658b-373e-4251-8a22-7d7d4cbae50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7A546D2-1C87-4A92-9535-589AF847DEC7" elementFormDefault="qualified">
    <xsd:import namespace="http://schemas.microsoft.com/office/2006/documentManagement/types"/>
    <xsd:import namespace="http://schemas.microsoft.com/office/infopath/2007/PartnerControls"/>
    <xsd:element name="TaxCatchAll" ma:index="16" nillable="true" ma:displayName="Taxonomy Catch All Column" ma:description="" ma:hidden="true" ma:list="d7add5cc-5310-42f6-bd2f-31f77566064b" ma:internalName="TaxCatchAll" ma:showField="CatchAllData">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description="" ma:hidden="true" ma:list="d7add5cc-5310-42f6-bd2f-31f77566064b" ma:internalName="TaxCatchAllLabel" ma:readOnly="true" ma:showField="CatchAllDataLabel">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displayName="Libellé"/>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380fdde9-80c6-49ce-b025-9a22ec97f8d5" ContentTypeId="0x0101003C79CFFF4B5C42CFBF3E958612ADA9A300539D8C6AF47942E69721B9E149E21AD1"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7132AF9-3F4B-4CF7-B0A1-5A88F3E95F5D}">
  <ds:schemaRefs>
    <ds:schemaRef ds:uri="http://schemas.microsoft.com/sharepoint/v3/contenttype/forms"/>
  </ds:schemaRefs>
</ds:datastoreItem>
</file>

<file path=customXml/itemProps2.xml><?xml version="1.0" encoding="utf-8"?>
<ds:datastoreItem xmlns:ds="http://schemas.openxmlformats.org/officeDocument/2006/customXml" ds:itemID="{B81FE383-FFC9-4E8F-AF11-1EACEDE7E2AB}">
  <ds:schemaRefs>
    <ds:schemaRef ds:uri="2f2c228b-9c1e-46ca-bae4-d89b7cbb1aac"/>
    <ds:schemaRef ds:uri="c07e58d8-d12e-471e-91e7-839d0a51435b"/>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http://purl.org/dc/dcmitype/"/>
    <ds:schemaRef ds:uri="17A546D2-1C87-4A92-9535-589AF847DEC7"/>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FCF2DC5-DA6D-4521-BA82-67D8BCDF3D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2c228b-9c1e-46ca-bae4-d89b7cbb1aac"/>
    <ds:schemaRef ds:uri="c07e58d8-d12e-471e-91e7-839d0a51435b"/>
    <ds:schemaRef ds:uri="17A546D2-1C87-4A92-9535-589AF847DE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5A3A24E-EE1A-4BE8-B24E-3CCE5685B4DA}">
  <ds:schemaRefs>
    <ds:schemaRef ds:uri="Microsoft.SharePoint.Taxonomy.ContentTypeSync"/>
  </ds:schemaRefs>
</ds:datastoreItem>
</file>

<file path=customXml/itemProps5.xml><?xml version="1.0" encoding="utf-8"?>
<ds:datastoreItem xmlns:ds="http://schemas.openxmlformats.org/officeDocument/2006/customXml" ds:itemID="{76206BF0-C3C9-4ABB-8B05-F657C4148E1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Conception de cadre classique</Template>
  <TotalTime>3384</TotalTime>
  <Words>334</Words>
  <Application>Microsoft Office PowerPoint</Application>
  <PresentationFormat>Grand écran</PresentationFormat>
  <Paragraphs>46</Paragraphs>
  <Slides>6</Slides>
  <Notes>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6</vt:i4>
      </vt:variant>
    </vt:vector>
  </HeadingPairs>
  <TitlesOfParts>
    <vt:vector size="14" baseType="lpstr">
      <vt:lpstr>Arial</vt:lpstr>
      <vt:lpstr>Calibri</vt:lpstr>
      <vt:lpstr>Courier New</vt:lpstr>
      <vt:lpstr>Gill Sans MT</vt:lpstr>
      <vt:lpstr>Goudy Old Style</vt:lpstr>
      <vt:lpstr>Symbol</vt:lpstr>
      <vt:lpstr>Wingdings</vt:lpstr>
      <vt:lpstr>ClassicFrameVTI</vt:lpstr>
      <vt:lpstr>Association Française des Banques</vt:lpstr>
      <vt:lpstr>Présentation PowerPoint</vt:lpstr>
      <vt:lpstr>Les métiers bancaires</vt:lpstr>
      <vt:lpstr>Emploi bancaire en Bourgogne Franche-Comté</vt:lpstr>
      <vt:lpstr>Evolution des besoins et tensions sur le recrutement.</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Association Française des Banques</dc:title>
  <dc:creator>Mamie, Mélissa</dc:creator>
  <cp:lastModifiedBy>Mamie, Mélissa</cp:lastModifiedBy>
  <cp:revision>16</cp:revision>
  <cp:lastPrinted>2022-06-08T08:30:22Z</cp:lastPrinted>
  <dcterms:created xsi:type="dcterms:W3CDTF">2022-05-31T15:11:27Z</dcterms:created>
  <dcterms:modified xsi:type="dcterms:W3CDTF">2022-06-17T14:38:09Z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0x0101003C79CFFF4B5C42CFBF3E958612ADA9A300539D8C6AF47942E69721B9E149E21AD100FD960EBF9F2359429CDE4877567834B0</vt:lpwstr>
  </property>
</Properties>
</file>